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69" r:id="rId15"/>
    <p:sldId id="267" r:id="rId16"/>
  </p:sldIdLst>
  <p:sldSz cx="13677900" cy="9004300"/>
  <p:notesSz cx="13677900" cy="90043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026" y="-132"/>
      </p:cViewPr>
      <p:guideLst>
        <p:guide orient="horz" pos="2880"/>
        <p:guide pos="21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27725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7747000" y="0"/>
            <a:ext cx="5927725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4C282-5670-4205-87E7-910128057F85}" type="datetimeFigureOut">
              <a:rPr lang="ko-KR" altLang="en-US" smtClean="0"/>
              <a:t>2023-03-22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73550" y="674688"/>
            <a:ext cx="5130800" cy="3376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1368425" y="4276725"/>
            <a:ext cx="10941050" cy="4052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551863"/>
            <a:ext cx="5927725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7747000" y="8551863"/>
            <a:ext cx="5927725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A0906-C1F9-42E0-BB6E-69DC7E5F4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848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A0906-C1F9-42E0-BB6E-69DC7E5F462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027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A0906-C1F9-42E0-BB6E-69DC7E5F4624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958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25841" y="2797169"/>
            <a:ext cx="11626213" cy="1930088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051684" y="5102437"/>
            <a:ext cx="9574529" cy="23010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2797169"/>
            <a:ext cx="13677901" cy="1930088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893" y="360589"/>
            <a:ext cx="12310108" cy="15007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 hasCustomPrompt="1"/>
          </p:nvPr>
        </p:nvSpPr>
        <p:spPr>
          <a:xfrm>
            <a:off x="3205732" y="2907639"/>
            <a:ext cx="7266408" cy="422076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</a:p>
          <a:p>
            <a:pPr lvl="0">
              <a:defRPr/>
            </a:pPr>
            <a:r>
              <a:rPr lang="ko-KR" altLang="en-US"/>
              <a:t>둘째 목차</a:t>
            </a:r>
          </a:p>
          <a:p>
            <a:pPr lvl="0">
              <a:defRPr/>
            </a:pPr>
            <a:r>
              <a:rPr lang="ko-KR" altLang="en-US"/>
              <a:t>셋째 목차</a:t>
            </a:r>
          </a:p>
          <a:p>
            <a:pPr lvl="0">
              <a:defRPr/>
            </a:pPr>
            <a:r>
              <a:rPr lang="ko-KR" altLang="en-US"/>
              <a:t>넷째 목차</a:t>
            </a:r>
          </a:p>
          <a:p>
            <a:pPr lvl="0">
              <a:defRPr/>
            </a:pPr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916477" y="360589"/>
            <a:ext cx="3077526" cy="7682836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3893" y="360589"/>
            <a:ext cx="9004617" cy="7682836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bg1"/>
                </a:solidFill>
                <a:latin typeface="함초롬바탕"/>
                <a:cs typeface="함초롬바탕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4212" y="2070989"/>
            <a:ext cx="5952649" cy="5942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47388" y="2070989"/>
            <a:ext cx="5952649" cy="5942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27171"/>
                </a:solidFill>
                <a:latin typeface="휴먼편지체"/>
                <a:cs typeface="휴먼편지체"/>
              </a:defRPr>
            </a:lvl1pPr>
          </a:lstStyle>
          <a:p>
            <a:pPr marL="12700">
              <a:lnSpc>
                <a:spcPts val="1105"/>
              </a:lnSpc>
              <a:defRPr/>
            </a:pPr>
            <a:r>
              <a:rPr spc="45"/>
              <a:t>노인학대!</a:t>
            </a:r>
            <a:r>
              <a:rPr spc="-45"/>
              <a:t> </a:t>
            </a:r>
            <a:r>
              <a:rPr spc="110"/>
              <a:t>신고부터</a:t>
            </a:r>
            <a:r>
              <a:rPr spc="-45"/>
              <a:t> </a:t>
            </a:r>
            <a:r>
              <a:rPr spc="5"/>
              <a:t>예방까지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27171"/>
                </a:solidFill>
                <a:latin typeface="휴먼편지체"/>
                <a:cs typeface="휴먼편지체"/>
              </a:defRPr>
            </a:lvl1pPr>
          </a:lstStyle>
          <a:p>
            <a:pPr marL="12700">
              <a:lnSpc>
                <a:spcPts val="1105"/>
              </a:lnSpc>
              <a:defRPr/>
            </a:pPr>
            <a:r>
              <a:rPr spc="-90"/>
              <a:t>1</a:t>
            </a:r>
            <a:r>
              <a:rPr spc="50"/>
              <a:t>5</a:t>
            </a:r>
            <a:r>
              <a:rPr spc="10"/>
              <a:t>7</a:t>
            </a:r>
            <a:r>
              <a:rPr spc="-10"/>
              <a:t>7</a:t>
            </a:r>
            <a:r>
              <a:rPr spc="140"/>
              <a:t>-</a:t>
            </a:r>
            <a:r>
              <a:rPr spc="-90"/>
              <a:t>1</a:t>
            </a:r>
            <a:r>
              <a:rPr spc="50"/>
              <a:t>3</a:t>
            </a:r>
            <a:r>
              <a:rPr spc="65"/>
              <a:t>8</a:t>
            </a:r>
            <a:r>
              <a:rPr spc="35"/>
              <a:t>9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F15528-21DE-4FAA-801E-634DDDAF4B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27171"/>
                </a:solidFill>
                <a:latin typeface="휴먼편지체"/>
                <a:cs typeface="휴먼편지체"/>
              </a:defRPr>
            </a:lvl1pPr>
          </a:lstStyle>
          <a:p>
            <a:pPr marL="12700">
              <a:lnSpc>
                <a:spcPts val="1105"/>
              </a:lnSpc>
              <a:defRPr/>
            </a:pPr>
            <a:r>
              <a:rPr spc="45"/>
              <a:t>노인학대!</a:t>
            </a:r>
            <a:r>
              <a:rPr spc="-45"/>
              <a:t> </a:t>
            </a:r>
            <a:r>
              <a:rPr spc="110"/>
              <a:t>신고부터</a:t>
            </a:r>
            <a:r>
              <a:rPr spc="-45"/>
              <a:t> </a:t>
            </a:r>
            <a:r>
              <a:rPr spc="5"/>
              <a:t>예방까지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27171"/>
                </a:solidFill>
                <a:latin typeface="휴먼편지체"/>
                <a:cs typeface="휴먼편지체"/>
              </a:defRPr>
            </a:lvl1pPr>
          </a:lstStyle>
          <a:p>
            <a:pPr marL="12700">
              <a:lnSpc>
                <a:spcPts val="1105"/>
              </a:lnSpc>
              <a:defRPr/>
            </a:pPr>
            <a:r>
              <a:rPr spc="-90"/>
              <a:t>1</a:t>
            </a:r>
            <a:r>
              <a:rPr spc="50"/>
              <a:t>5</a:t>
            </a:r>
            <a:r>
              <a:rPr spc="10"/>
              <a:t>7</a:t>
            </a:r>
            <a:r>
              <a:rPr spc="-10"/>
              <a:t>7</a:t>
            </a:r>
            <a:r>
              <a:rPr spc="140"/>
              <a:t>-</a:t>
            </a:r>
            <a:r>
              <a:rPr spc="-90"/>
              <a:t>1</a:t>
            </a:r>
            <a:r>
              <a:rPr spc="50"/>
              <a:t>3</a:t>
            </a:r>
            <a:r>
              <a:rPr spc="65"/>
              <a:t>8</a:t>
            </a:r>
            <a:r>
              <a:rPr spc="35"/>
              <a:t>9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F15528-21DE-4FAA-801E-634DDDAF4B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bg1"/>
                </a:solidFill>
                <a:latin typeface="함초롬바탕"/>
                <a:cs typeface="함초롬바탕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27171"/>
                </a:solidFill>
                <a:latin typeface="휴먼편지체"/>
                <a:cs typeface="휴먼편지체"/>
              </a:defRPr>
            </a:lvl1pPr>
          </a:lstStyle>
          <a:p>
            <a:pPr marL="12700">
              <a:lnSpc>
                <a:spcPts val="1105"/>
              </a:lnSpc>
              <a:defRPr/>
            </a:pPr>
            <a:r>
              <a:rPr spc="45"/>
              <a:t>노인학대!</a:t>
            </a:r>
            <a:r>
              <a:rPr spc="-45"/>
              <a:t> </a:t>
            </a:r>
            <a:r>
              <a:rPr spc="110"/>
              <a:t>신고부터</a:t>
            </a:r>
            <a:r>
              <a:rPr spc="-45"/>
              <a:t> </a:t>
            </a:r>
            <a:r>
              <a:rPr spc="5"/>
              <a:t>예방까지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27171"/>
                </a:solidFill>
                <a:latin typeface="휴먼편지체"/>
                <a:cs typeface="휴먼편지체"/>
              </a:defRPr>
            </a:lvl1pPr>
          </a:lstStyle>
          <a:p>
            <a:pPr marL="12700">
              <a:lnSpc>
                <a:spcPts val="1105"/>
              </a:lnSpc>
              <a:defRPr/>
            </a:pPr>
            <a:r>
              <a:rPr spc="-90"/>
              <a:t>1</a:t>
            </a:r>
            <a:r>
              <a:rPr spc="50"/>
              <a:t>5</a:t>
            </a:r>
            <a:r>
              <a:rPr spc="10"/>
              <a:t>7</a:t>
            </a:r>
            <a:r>
              <a:rPr spc="-10"/>
              <a:t>7</a:t>
            </a:r>
            <a:r>
              <a:rPr spc="140"/>
              <a:t>-</a:t>
            </a:r>
            <a:r>
              <a:rPr spc="-90"/>
              <a:t>1</a:t>
            </a:r>
            <a:r>
              <a:rPr spc="50"/>
              <a:t>3</a:t>
            </a:r>
            <a:r>
              <a:rPr spc="65"/>
              <a:t>8</a:t>
            </a:r>
            <a:r>
              <a:rPr spc="35"/>
              <a:t>9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F15528-21DE-4FAA-801E-634DDDAF4B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80458" y="5786096"/>
            <a:ext cx="11626213" cy="178835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80458" y="3816406"/>
            <a:ext cx="11626213" cy="196969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3893" y="2101003"/>
            <a:ext cx="6041071" cy="59424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952931" y="2101003"/>
            <a:ext cx="6041071" cy="59424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682141" y="2157281"/>
            <a:ext cx="12310108" cy="594142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83893" y="2101003"/>
            <a:ext cx="6041071" cy="2883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952931" y="2101003"/>
            <a:ext cx="6041071" cy="2883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82141" y="5231133"/>
            <a:ext cx="6041071" cy="2883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951178" y="5231133"/>
            <a:ext cx="6041071" cy="2883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80962" y="6303010"/>
            <a:ext cx="8206739" cy="744106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680962" y="804550"/>
            <a:ext cx="8206739" cy="54025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680962" y="7047116"/>
            <a:ext cx="8206739" cy="10567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83893" y="360589"/>
            <a:ext cx="12310108" cy="1500716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3893" y="2101003"/>
            <a:ext cx="12310108" cy="594242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83893" y="8345652"/>
            <a:ext cx="3191509" cy="47939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2023-03-22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73281" y="8345652"/>
            <a:ext cx="4331334" cy="47939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02494" y="8345652"/>
            <a:ext cx="3191509" cy="47939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</p:sldLayoutIdLst>
  <p:transition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6.png"/><Relationship Id="rId11" Type="http://schemas.openxmlformats.org/officeDocument/2006/relationships/image" Target="../media/image2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6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en-US" altLang="ko-KR"/>
              <a:t>333</a:t>
            </a:r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4212" y="2070989"/>
            <a:ext cx="12555538" cy="647254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ko-KR" altLang="en-US" sz="7500" dirty="0"/>
              <a:t>   </a:t>
            </a:r>
          </a:p>
          <a:p>
            <a:pPr marL="0" indent="0">
              <a:buNone/>
              <a:defRPr/>
            </a:pPr>
            <a:r>
              <a:rPr lang="ko-KR" altLang="en-US" sz="7500" dirty="0"/>
              <a:t>       </a:t>
            </a:r>
            <a:r>
              <a:rPr lang="ko-KR" altLang="en-US" sz="9600" b="1" dirty="0" smtClean="0">
                <a:latin typeface="HY헤드라인M" pitchFamily="18" charset="-127"/>
                <a:ea typeface="HY헤드라인M" pitchFamily="18" charset="-127"/>
              </a:rPr>
              <a:t>부모사랑 요양원</a:t>
            </a:r>
            <a:endParaRPr lang="en-US" altLang="ko-KR" sz="9600" b="1" dirty="0">
              <a:latin typeface="HY헤드라인M" pitchFamily="18" charset="-127"/>
              <a:ea typeface="HY헤드라인M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9600" b="1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9600" b="1" dirty="0" smtClean="0">
                <a:latin typeface="HY헤드라인M" pitchFamily="18" charset="-127"/>
                <a:ea typeface="HY헤드라인M" pitchFamily="18" charset="-127"/>
              </a:rPr>
              <a:t>         </a:t>
            </a:r>
          </a:p>
          <a:p>
            <a:pPr marL="0" indent="0">
              <a:buNone/>
              <a:defRPr/>
            </a:pPr>
            <a:r>
              <a:rPr lang="en-US" altLang="ko-KR" sz="9600" b="1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9600" b="1" dirty="0" smtClean="0">
                <a:latin typeface="HY헤드라인M" pitchFamily="18" charset="-127"/>
                <a:ea typeface="HY헤드라인M" pitchFamily="18" charset="-127"/>
              </a:rPr>
              <a:t>                 </a:t>
            </a:r>
            <a:r>
              <a:rPr lang="ko-KR" altLang="en-US" sz="4000" b="1" dirty="0" smtClean="0">
                <a:latin typeface="HY헤드라인M" pitchFamily="18" charset="-127"/>
                <a:ea typeface="HY헤드라인M" pitchFamily="18" charset="-127"/>
              </a:rPr>
              <a:t>교육자 </a:t>
            </a:r>
            <a:r>
              <a:rPr lang="en-US" altLang="ko-KR" sz="4000" b="1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4000" b="1" dirty="0" smtClean="0">
                <a:latin typeface="HY헤드라인M" pitchFamily="18" charset="-127"/>
                <a:ea typeface="HY헤드라인M" pitchFamily="18" charset="-127"/>
              </a:rPr>
              <a:t>이성주   </a:t>
            </a:r>
            <a:endParaRPr lang="ko-KR" altLang="en-US" sz="35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object 11"/>
          <p:cNvSpPr/>
          <p:nvPr/>
        </p:nvSpPr>
        <p:spPr>
          <a:xfrm>
            <a:off x="4152112" y="0"/>
            <a:ext cx="5391785" cy="900430"/>
          </a:xfrm>
          <a:custGeom>
            <a:avLst/>
            <a:gdLst/>
            <a:ahLst/>
            <a:cxnLst/>
            <a:rect l="l" t="t" r="r" b="b"/>
            <a:pathLst>
              <a:path w="5391784" h="900430">
                <a:moveTo>
                  <a:pt x="2693886" y="766584"/>
                </a:moveTo>
                <a:lnTo>
                  <a:pt x="2691892" y="766368"/>
                </a:lnTo>
                <a:lnTo>
                  <a:pt x="2691892" y="0"/>
                </a:lnTo>
                <a:lnTo>
                  <a:pt x="0" y="0"/>
                </a:lnTo>
                <a:lnTo>
                  <a:pt x="16395" y="79463"/>
                </a:lnTo>
                <a:lnTo>
                  <a:pt x="28562" y="125374"/>
                </a:lnTo>
                <a:lnTo>
                  <a:pt x="42519" y="170878"/>
                </a:lnTo>
                <a:lnTo>
                  <a:pt x="58229" y="215950"/>
                </a:lnTo>
                <a:lnTo>
                  <a:pt x="75692" y="260591"/>
                </a:lnTo>
                <a:lnTo>
                  <a:pt x="94856" y="304761"/>
                </a:lnTo>
                <a:lnTo>
                  <a:pt x="115709" y="348449"/>
                </a:lnTo>
                <a:lnTo>
                  <a:pt x="138239" y="391655"/>
                </a:lnTo>
                <a:lnTo>
                  <a:pt x="162394" y="434352"/>
                </a:lnTo>
                <a:lnTo>
                  <a:pt x="188175" y="476529"/>
                </a:lnTo>
                <a:lnTo>
                  <a:pt x="215544" y="518160"/>
                </a:lnTo>
                <a:lnTo>
                  <a:pt x="244487" y="559244"/>
                </a:lnTo>
                <a:lnTo>
                  <a:pt x="274967" y="599744"/>
                </a:lnTo>
                <a:lnTo>
                  <a:pt x="306959" y="639660"/>
                </a:lnTo>
                <a:lnTo>
                  <a:pt x="340461" y="678967"/>
                </a:lnTo>
                <a:lnTo>
                  <a:pt x="433997" y="676440"/>
                </a:lnTo>
                <a:lnTo>
                  <a:pt x="530402" y="674420"/>
                </a:lnTo>
                <a:lnTo>
                  <a:pt x="629818" y="672947"/>
                </a:lnTo>
                <a:lnTo>
                  <a:pt x="732409" y="672033"/>
                </a:lnTo>
                <a:lnTo>
                  <a:pt x="838301" y="671715"/>
                </a:lnTo>
                <a:lnTo>
                  <a:pt x="970330" y="672109"/>
                </a:lnTo>
                <a:lnTo>
                  <a:pt x="1097737" y="673239"/>
                </a:lnTo>
                <a:lnTo>
                  <a:pt x="1220685" y="675093"/>
                </a:lnTo>
                <a:lnTo>
                  <a:pt x="1339354" y="677621"/>
                </a:lnTo>
                <a:lnTo>
                  <a:pt x="1453934" y="680770"/>
                </a:lnTo>
                <a:lnTo>
                  <a:pt x="1564614" y="684530"/>
                </a:lnTo>
                <a:lnTo>
                  <a:pt x="1671574" y="688848"/>
                </a:lnTo>
                <a:lnTo>
                  <a:pt x="1775002" y="693686"/>
                </a:lnTo>
                <a:lnTo>
                  <a:pt x="1875078" y="699008"/>
                </a:lnTo>
                <a:lnTo>
                  <a:pt x="1971979" y="704786"/>
                </a:lnTo>
                <a:lnTo>
                  <a:pt x="2065909" y="710971"/>
                </a:lnTo>
                <a:lnTo>
                  <a:pt x="2157031" y="717524"/>
                </a:lnTo>
                <a:lnTo>
                  <a:pt x="2288883" y="727976"/>
                </a:lnTo>
                <a:lnTo>
                  <a:pt x="2415463" y="739038"/>
                </a:lnTo>
                <a:lnTo>
                  <a:pt x="2537422" y="750608"/>
                </a:lnTo>
                <a:lnTo>
                  <a:pt x="2693886" y="766584"/>
                </a:lnTo>
                <a:close/>
              </a:path>
              <a:path w="5391784" h="900430">
                <a:moveTo>
                  <a:pt x="5391429" y="0"/>
                </a:moveTo>
                <a:lnTo>
                  <a:pt x="2693886" y="0"/>
                </a:lnTo>
                <a:lnTo>
                  <a:pt x="2693886" y="766572"/>
                </a:lnTo>
                <a:lnTo>
                  <a:pt x="3275012" y="830732"/>
                </a:lnTo>
                <a:lnTo>
                  <a:pt x="3417151" y="845426"/>
                </a:lnTo>
                <a:lnTo>
                  <a:pt x="3512743" y="854608"/>
                </a:lnTo>
                <a:lnTo>
                  <a:pt x="3609479" y="863193"/>
                </a:lnTo>
                <a:lnTo>
                  <a:pt x="3707815" y="871105"/>
                </a:lnTo>
                <a:lnTo>
                  <a:pt x="3808184" y="878243"/>
                </a:lnTo>
                <a:lnTo>
                  <a:pt x="3859250" y="881494"/>
                </a:lnTo>
                <a:lnTo>
                  <a:pt x="3910990" y="884516"/>
                </a:lnTo>
                <a:lnTo>
                  <a:pt x="3963441" y="887310"/>
                </a:lnTo>
                <a:lnTo>
                  <a:pt x="4016679" y="889863"/>
                </a:lnTo>
                <a:lnTo>
                  <a:pt x="4070743" y="892149"/>
                </a:lnTo>
                <a:lnTo>
                  <a:pt x="4125684" y="894168"/>
                </a:lnTo>
                <a:lnTo>
                  <a:pt x="4181551" y="895908"/>
                </a:lnTo>
                <a:lnTo>
                  <a:pt x="4238422" y="897356"/>
                </a:lnTo>
                <a:lnTo>
                  <a:pt x="4296334" y="898499"/>
                </a:lnTo>
                <a:lnTo>
                  <a:pt x="4355338" y="899325"/>
                </a:lnTo>
                <a:lnTo>
                  <a:pt x="4415485" y="899833"/>
                </a:lnTo>
                <a:lnTo>
                  <a:pt x="4476851" y="899998"/>
                </a:lnTo>
                <a:lnTo>
                  <a:pt x="4576838" y="899553"/>
                </a:lnTo>
                <a:lnTo>
                  <a:pt x="4677080" y="898220"/>
                </a:lnTo>
                <a:lnTo>
                  <a:pt x="4777575" y="896099"/>
                </a:lnTo>
                <a:lnTo>
                  <a:pt x="4827917" y="894753"/>
                </a:lnTo>
                <a:lnTo>
                  <a:pt x="4869281" y="859561"/>
                </a:lnTo>
                <a:lnTo>
                  <a:pt x="4909312" y="823671"/>
                </a:lnTo>
                <a:lnTo>
                  <a:pt x="4947996" y="787107"/>
                </a:lnTo>
                <a:lnTo>
                  <a:pt x="4985309" y="749896"/>
                </a:lnTo>
                <a:lnTo>
                  <a:pt x="5021211" y="712038"/>
                </a:lnTo>
                <a:lnTo>
                  <a:pt x="5055692" y="673557"/>
                </a:lnTo>
                <a:lnTo>
                  <a:pt x="5088725" y="634466"/>
                </a:lnTo>
                <a:lnTo>
                  <a:pt x="5120284" y="594791"/>
                </a:lnTo>
                <a:lnTo>
                  <a:pt x="5150345" y="554532"/>
                </a:lnTo>
                <a:lnTo>
                  <a:pt x="5178895" y="513702"/>
                </a:lnTo>
                <a:lnTo>
                  <a:pt x="5205882" y="472338"/>
                </a:lnTo>
                <a:lnTo>
                  <a:pt x="5231320" y="430441"/>
                </a:lnTo>
                <a:lnTo>
                  <a:pt x="5255145" y="388023"/>
                </a:lnTo>
                <a:lnTo>
                  <a:pt x="5277370" y="345109"/>
                </a:lnTo>
                <a:lnTo>
                  <a:pt x="5297944" y="301713"/>
                </a:lnTo>
                <a:lnTo>
                  <a:pt x="5316855" y="257848"/>
                </a:lnTo>
                <a:lnTo>
                  <a:pt x="5334089" y="213537"/>
                </a:lnTo>
                <a:lnTo>
                  <a:pt x="5349595" y="168783"/>
                </a:lnTo>
                <a:lnTo>
                  <a:pt x="5363362" y="123621"/>
                </a:lnTo>
                <a:lnTo>
                  <a:pt x="5375376" y="78041"/>
                </a:lnTo>
                <a:lnTo>
                  <a:pt x="5385600" y="32080"/>
                </a:lnTo>
                <a:lnTo>
                  <a:pt x="5391429" y="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object 9"/>
          <p:cNvSpPr/>
          <p:nvPr/>
        </p:nvSpPr>
        <p:spPr>
          <a:xfrm>
            <a:off x="8980030" y="0"/>
            <a:ext cx="2268220" cy="895350"/>
          </a:xfrm>
          <a:custGeom>
            <a:avLst/>
            <a:gdLst/>
            <a:ahLst/>
            <a:cxnLst/>
            <a:rect l="l" t="t" r="r" b="b"/>
            <a:pathLst>
              <a:path w="2268220" h="895350">
                <a:moveTo>
                  <a:pt x="2267997" y="0"/>
                </a:moveTo>
                <a:lnTo>
                  <a:pt x="563516" y="0"/>
                </a:lnTo>
                <a:lnTo>
                  <a:pt x="557691" y="32069"/>
                </a:lnTo>
                <a:lnTo>
                  <a:pt x="547465" y="78034"/>
                </a:lnTo>
                <a:lnTo>
                  <a:pt x="535454" y="123610"/>
                </a:lnTo>
                <a:lnTo>
                  <a:pt x="521681" y="168781"/>
                </a:lnTo>
                <a:lnTo>
                  <a:pt x="506171" y="213532"/>
                </a:lnTo>
                <a:lnTo>
                  <a:pt x="488948" y="257848"/>
                </a:lnTo>
                <a:lnTo>
                  <a:pt x="470035" y="301711"/>
                </a:lnTo>
                <a:lnTo>
                  <a:pt x="449458" y="345106"/>
                </a:lnTo>
                <a:lnTo>
                  <a:pt x="427239" y="388019"/>
                </a:lnTo>
                <a:lnTo>
                  <a:pt x="403404" y="430433"/>
                </a:lnTo>
                <a:lnTo>
                  <a:pt x="377975" y="472331"/>
                </a:lnTo>
                <a:lnTo>
                  <a:pt x="350978" y="513700"/>
                </a:lnTo>
                <a:lnTo>
                  <a:pt x="322436" y="554522"/>
                </a:lnTo>
                <a:lnTo>
                  <a:pt x="292372" y="594783"/>
                </a:lnTo>
                <a:lnTo>
                  <a:pt x="260812" y="634466"/>
                </a:lnTo>
                <a:lnTo>
                  <a:pt x="227779" y="673555"/>
                </a:lnTo>
                <a:lnTo>
                  <a:pt x="193298" y="712036"/>
                </a:lnTo>
                <a:lnTo>
                  <a:pt x="157391" y="749892"/>
                </a:lnTo>
                <a:lnTo>
                  <a:pt x="120084" y="787107"/>
                </a:lnTo>
                <a:lnTo>
                  <a:pt x="81401" y="823666"/>
                </a:lnTo>
                <a:lnTo>
                  <a:pt x="41364" y="859553"/>
                </a:lnTo>
                <a:lnTo>
                  <a:pt x="0" y="894753"/>
                </a:lnTo>
                <a:lnTo>
                  <a:pt x="302346" y="883091"/>
                </a:lnTo>
                <a:lnTo>
                  <a:pt x="708570" y="859418"/>
                </a:lnTo>
                <a:lnTo>
                  <a:pt x="1530502" y="795121"/>
                </a:lnTo>
                <a:lnTo>
                  <a:pt x="1582747" y="763698"/>
                </a:lnTo>
                <a:lnTo>
                  <a:pt x="1633356" y="731809"/>
                </a:lnTo>
                <a:lnTo>
                  <a:pt x="1682305" y="699465"/>
                </a:lnTo>
                <a:lnTo>
                  <a:pt x="1729570" y="666674"/>
                </a:lnTo>
                <a:lnTo>
                  <a:pt x="1775128" y="633447"/>
                </a:lnTo>
                <a:lnTo>
                  <a:pt x="1818953" y="599792"/>
                </a:lnTo>
                <a:lnTo>
                  <a:pt x="1861022" y="565720"/>
                </a:lnTo>
                <a:lnTo>
                  <a:pt x="1901311" y="531240"/>
                </a:lnTo>
                <a:lnTo>
                  <a:pt x="1939795" y="496362"/>
                </a:lnTo>
                <a:lnTo>
                  <a:pt x="1976452" y="461096"/>
                </a:lnTo>
                <a:lnTo>
                  <a:pt x="2011257" y="425450"/>
                </a:lnTo>
                <a:lnTo>
                  <a:pt x="2044185" y="389435"/>
                </a:lnTo>
                <a:lnTo>
                  <a:pt x="2075213" y="353060"/>
                </a:lnTo>
                <a:lnTo>
                  <a:pt x="2104317" y="316335"/>
                </a:lnTo>
                <a:lnTo>
                  <a:pt x="2131472" y="279270"/>
                </a:lnTo>
                <a:lnTo>
                  <a:pt x="2156655" y="241873"/>
                </a:lnTo>
                <a:lnTo>
                  <a:pt x="2179842" y="204155"/>
                </a:lnTo>
                <a:lnTo>
                  <a:pt x="2201008" y="166126"/>
                </a:lnTo>
                <a:lnTo>
                  <a:pt x="2220130" y="127794"/>
                </a:lnTo>
                <a:lnTo>
                  <a:pt x="2237184" y="89170"/>
                </a:lnTo>
                <a:lnTo>
                  <a:pt x="2252145" y="50263"/>
                </a:lnTo>
                <a:lnTo>
                  <a:pt x="2264990" y="11083"/>
                </a:lnTo>
                <a:lnTo>
                  <a:pt x="2267997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object 7"/>
          <p:cNvSpPr/>
          <p:nvPr/>
        </p:nvSpPr>
        <p:spPr>
          <a:xfrm>
            <a:off x="10510532" y="0"/>
            <a:ext cx="2534920" cy="795655"/>
          </a:xfrm>
          <a:custGeom>
            <a:avLst/>
            <a:gdLst/>
            <a:ahLst/>
            <a:cxnLst/>
            <a:rect l="l" t="t" r="r" b="b"/>
            <a:pathLst>
              <a:path w="2534919" h="795655">
                <a:moveTo>
                  <a:pt x="2534714" y="0"/>
                </a:moveTo>
                <a:lnTo>
                  <a:pt x="737495" y="0"/>
                </a:lnTo>
                <a:lnTo>
                  <a:pt x="734487" y="11083"/>
                </a:lnTo>
                <a:lnTo>
                  <a:pt x="721643" y="50263"/>
                </a:lnTo>
                <a:lnTo>
                  <a:pt x="706682" y="89170"/>
                </a:lnTo>
                <a:lnTo>
                  <a:pt x="689628" y="127795"/>
                </a:lnTo>
                <a:lnTo>
                  <a:pt x="670506" y="166126"/>
                </a:lnTo>
                <a:lnTo>
                  <a:pt x="649340" y="204156"/>
                </a:lnTo>
                <a:lnTo>
                  <a:pt x="626153" y="241873"/>
                </a:lnTo>
                <a:lnTo>
                  <a:pt x="600970" y="279270"/>
                </a:lnTo>
                <a:lnTo>
                  <a:pt x="573814" y="316335"/>
                </a:lnTo>
                <a:lnTo>
                  <a:pt x="544710" y="353060"/>
                </a:lnTo>
                <a:lnTo>
                  <a:pt x="513682" y="389435"/>
                </a:lnTo>
                <a:lnTo>
                  <a:pt x="480754" y="425450"/>
                </a:lnTo>
                <a:lnTo>
                  <a:pt x="445950" y="461096"/>
                </a:lnTo>
                <a:lnTo>
                  <a:pt x="409293" y="496363"/>
                </a:lnTo>
                <a:lnTo>
                  <a:pt x="370808" y="531241"/>
                </a:lnTo>
                <a:lnTo>
                  <a:pt x="330519" y="565720"/>
                </a:lnTo>
                <a:lnTo>
                  <a:pt x="288450" y="599792"/>
                </a:lnTo>
                <a:lnTo>
                  <a:pt x="244625" y="633447"/>
                </a:lnTo>
                <a:lnTo>
                  <a:pt x="199068" y="666674"/>
                </a:lnTo>
                <a:lnTo>
                  <a:pt x="151803" y="699465"/>
                </a:lnTo>
                <a:lnTo>
                  <a:pt x="102854" y="731810"/>
                </a:lnTo>
                <a:lnTo>
                  <a:pt x="52245" y="763698"/>
                </a:lnTo>
                <a:lnTo>
                  <a:pt x="0" y="795121"/>
                </a:lnTo>
                <a:lnTo>
                  <a:pt x="497204" y="753650"/>
                </a:lnTo>
                <a:lnTo>
                  <a:pt x="747072" y="734073"/>
                </a:lnTo>
                <a:lnTo>
                  <a:pt x="947515" y="719537"/>
                </a:lnTo>
                <a:lnTo>
                  <a:pt x="1098146" y="709501"/>
                </a:lnTo>
                <a:lnTo>
                  <a:pt x="1249017" y="700358"/>
                </a:lnTo>
                <a:lnTo>
                  <a:pt x="1400114" y="692241"/>
                </a:lnTo>
                <a:lnTo>
                  <a:pt x="1500964" y="687467"/>
                </a:lnTo>
                <a:lnTo>
                  <a:pt x="1601905" y="683249"/>
                </a:lnTo>
                <a:lnTo>
                  <a:pt x="1702932" y="679627"/>
                </a:lnTo>
                <a:lnTo>
                  <a:pt x="1753476" y="678053"/>
                </a:lnTo>
                <a:lnTo>
                  <a:pt x="1811401" y="648654"/>
                </a:lnTo>
                <a:lnTo>
                  <a:pt x="1867408" y="618914"/>
                </a:lnTo>
                <a:lnTo>
                  <a:pt x="1921473" y="588840"/>
                </a:lnTo>
                <a:lnTo>
                  <a:pt x="1973574" y="558438"/>
                </a:lnTo>
                <a:lnTo>
                  <a:pt x="2023685" y="527715"/>
                </a:lnTo>
                <a:lnTo>
                  <a:pt x="2071784" y="496678"/>
                </a:lnTo>
                <a:lnTo>
                  <a:pt x="2117846" y="465334"/>
                </a:lnTo>
                <a:lnTo>
                  <a:pt x="2161848" y="433689"/>
                </a:lnTo>
                <a:lnTo>
                  <a:pt x="2203765" y="401750"/>
                </a:lnTo>
                <a:lnTo>
                  <a:pt x="2243575" y="369524"/>
                </a:lnTo>
                <a:lnTo>
                  <a:pt x="2281253" y="337018"/>
                </a:lnTo>
                <a:lnTo>
                  <a:pt x="2316776" y="304238"/>
                </a:lnTo>
                <a:lnTo>
                  <a:pt x="2350120" y="271191"/>
                </a:lnTo>
                <a:lnTo>
                  <a:pt x="2381261" y="237884"/>
                </a:lnTo>
                <a:lnTo>
                  <a:pt x="2410175" y="204324"/>
                </a:lnTo>
                <a:lnTo>
                  <a:pt x="2436838" y="170518"/>
                </a:lnTo>
                <a:lnTo>
                  <a:pt x="2461228" y="136471"/>
                </a:lnTo>
                <a:lnTo>
                  <a:pt x="2483319" y="102192"/>
                </a:lnTo>
                <a:lnTo>
                  <a:pt x="2503088" y="67686"/>
                </a:lnTo>
                <a:lnTo>
                  <a:pt x="2520512" y="32960"/>
                </a:lnTo>
                <a:lnTo>
                  <a:pt x="2534714" y="0"/>
                </a:lnTo>
                <a:close/>
              </a:path>
            </a:pathLst>
          </a:custGeom>
          <a:solidFill>
            <a:srgbClr val="F083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8" name="object 5"/>
          <p:cNvSpPr/>
          <p:nvPr/>
        </p:nvSpPr>
        <p:spPr>
          <a:xfrm>
            <a:off x="12264008" y="0"/>
            <a:ext cx="1416050" cy="759460"/>
          </a:xfrm>
          <a:custGeom>
            <a:avLst/>
            <a:gdLst/>
            <a:ahLst/>
            <a:cxnLst/>
            <a:rect l="l" t="t" r="r" b="b"/>
            <a:pathLst>
              <a:path w="1416050" h="759460">
                <a:moveTo>
                  <a:pt x="1416049" y="671715"/>
                </a:moveTo>
                <a:lnTo>
                  <a:pt x="409397" y="671715"/>
                </a:lnTo>
                <a:lnTo>
                  <a:pt x="454387" y="671994"/>
                </a:lnTo>
                <a:lnTo>
                  <a:pt x="500301" y="672816"/>
                </a:lnTo>
                <a:lnTo>
                  <a:pt x="547088" y="674164"/>
                </a:lnTo>
                <a:lnTo>
                  <a:pt x="594691" y="676021"/>
                </a:lnTo>
                <a:lnTo>
                  <a:pt x="692135" y="681187"/>
                </a:lnTo>
                <a:lnTo>
                  <a:pt x="792203" y="688171"/>
                </a:lnTo>
                <a:lnTo>
                  <a:pt x="894464" y="696830"/>
                </a:lnTo>
                <a:lnTo>
                  <a:pt x="1051028" y="712645"/>
                </a:lnTo>
                <a:lnTo>
                  <a:pt x="1210105" y="731421"/>
                </a:lnTo>
                <a:lnTo>
                  <a:pt x="1416049" y="759154"/>
                </a:lnTo>
                <a:lnTo>
                  <a:pt x="1416049" y="671715"/>
                </a:lnTo>
                <a:close/>
              </a:path>
              <a:path w="1416050" h="759460">
                <a:moveTo>
                  <a:pt x="1416049" y="0"/>
                </a:moveTo>
                <a:lnTo>
                  <a:pt x="781238" y="0"/>
                </a:lnTo>
                <a:lnTo>
                  <a:pt x="767036" y="32960"/>
                </a:lnTo>
                <a:lnTo>
                  <a:pt x="749612" y="67686"/>
                </a:lnTo>
                <a:lnTo>
                  <a:pt x="729843" y="102192"/>
                </a:lnTo>
                <a:lnTo>
                  <a:pt x="707751" y="136471"/>
                </a:lnTo>
                <a:lnTo>
                  <a:pt x="683362" y="170518"/>
                </a:lnTo>
                <a:lnTo>
                  <a:pt x="656699" y="204324"/>
                </a:lnTo>
                <a:lnTo>
                  <a:pt x="627784" y="237884"/>
                </a:lnTo>
                <a:lnTo>
                  <a:pt x="596644" y="271191"/>
                </a:lnTo>
                <a:lnTo>
                  <a:pt x="563300" y="304238"/>
                </a:lnTo>
                <a:lnTo>
                  <a:pt x="527777" y="337018"/>
                </a:lnTo>
                <a:lnTo>
                  <a:pt x="490099" y="369524"/>
                </a:lnTo>
                <a:lnTo>
                  <a:pt x="450289" y="401750"/>
                </a:lnTo>
                <a:lnTo>
                  <a:pt x="408371" y="433689"/>
                </a:lnTo>
                <a:lnTo>
                  <a:pt x="364369" y="465334"/>
                </a:lnTo>
                <a:lnTo>
                  <a:pt x="318307" y="496678"/>
                </a:lnTo>
                <a:lnTo>
                  <a:pt x="270209" y="527715"/>
                </a:lnTo>
                <a:lnTo>
                  <a:pt x="220097" y="558438"/>
                </a:lnTo>
                <a:lnTo>
                  <a:pt x="167997" y="588840"/>
                </a:lnTo>
                <a:lnTo>
                  <a:pt x="113931" y="618914"/>
                </a:lnTo>
                <a:lnTo>
                  <a:pt x="57924" y="648654"/>
                </a:lnTo>
                <a:lnTo>
                  <a:pt x="0" y="678053"/>
                </a:lnTo>
                <a:lnTo>
                  <a:pt x="255742" y="672659"/>
                </a:lnTo>
                <a:lnTo>
                  <a:pt x="1416049" y="671715"/>
                </a:lnTo>
                <a:lnTo>
                  <a:pt x="1416049" y="0"/>
                </a:lnTo>
                <a:close/>
              </a:path>
            </a:pathLst>
          </a:custGeom>
          <a:solidFill>
            <a:srgbClr val="ED6C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object 6"/>
          <p:cNvSpPr/>
          <p:nvPr/>
        </p:nvSpPr>
        <p:spPr>
          <a:xfrm>
            <a:off x="0" y="2049"/>
            <a:ext cx="1866900" cy="895985"/>
          </a:xfrm>
          <a:custGeom>
            <a:avLst/>
            <a:gdLst/>
            <a:ahLst/>
            <a:cxnLst/>
            <a:rect l="l" t="t" r="r" b="b"/>
            <a:pathLst>
              <a:path w="1866900" h="895985">
                <a:moveTo>
                  <a:pt x="585136" y="0"/>
                </a:moveTo>
                <a:lnTo>
                  <a:pt x="0" y="0"/>
                </a:lnTo>
                <a:lnTo>
                  <a:pt x="0" y="753755"/>
                </a:lnTo>
                <a:lnTo>
                  <a:pt x="151655" y="782671"/>
                </a:lnTo>
                <a:lnTo>
                  <a:pt x="248408" y="799316"/>
                </a:lnTo>
                <a:lnTo>
                  <a:pt x="353989" y="815963"/>
                </a:lnTo>
                <a:lnTo>
                  <a:pt x="467647" y="832146"/>
                </a:lnTo>
                <a:lnTo>
                  <a:pt x="588633" y="847394"/>
                </a:lnTo>
                <a:lnTo>
                  <a:pt x="716197" y="861241"/>
                </a:lnTo>
                <a:lnTo>
                  <a:pt x="849588" y="873217"/>
                </a:lnTo>
                <a:lnTo>
                  <a:pt x="918235" y="878358"/>
                </a:lnTo>
                <a:lnTo>
                  <a:pt x="988057" y="882855"/>
                </a:lnTo>
                <a:lnTo>
                  <a:pt x="1058961" y="886651"/>
                </a:lnTo>
                <a:lnTo>
                  <a:pt x="1130854" y="889687"/>
                </a:lnTo>
                <a:lnTo>
                  <a:pt x="1203641" y="891903"/>
                </a:lnTo>
                <a:lnTo>
                  <a:pt x="1315752" y="894166"/>
                </a:lnTo>
                <a:lnTo>
                  <a:pt x="1528172" y="895679"/>
                </a:lnTo>
                <a:lnTo>
                  <a:pt x="1726405" y="893509"/>
                </a:lnTo>
                <a:lnTo>
                  <a:pt x="1866886" y="889706"/>
                </a:lnTo>
                <a:lnTo>
                  <a:pt x="1802042" y="865722"/>
                </a:lnTo>
                <a:lnTo>
                  <a:pt x="1738612" y="841417"/>
                </a:lnTo>
                <a:lnTo>
                  <a:pt x="1676614" y="816796"/>
                </a:lnTo>
                <a:lnTo>
                  <a:pt x="1616066" y="791864"/>
                </a:lnTo>
                <a:lnTo>
                  <a:pt x="1556984" y="766627"/>
                </a:lnTo>
                <a:lnTo>
                  <a:pt x="1499387" y="741088"/>
                </a:lnTo>
                <a:lnTo>
                  <a:pt x="1443291" y="715254"/>
                </a:lnTo>
                <a:lnTo>
                  <a:pt x="1388714" y="689129"/>
                </a:lnTo>
                <a:lnTo>
                  <a:pt x="1335675" y="662718"/>
                </a:lnTo>
                <a:lnTo>
                  <a:pt x="1284189" y="636025"/>
                </a:lnTo>
                <a:lnTo>
                  <a:pt x="1234275" y="609058"/>
                </a:lnTo>
                <a:lnTo>
                  <a:pt x="1185951" y="581819"/>
                </a:lnTo>
                <a:lnTo>
                  <a:pt x="1139234" y="554314"/>
                </a:lnTo>
                <a:lnTo>
                  <a:pt x="1094140" y="526548"/>
                </a:lnTo>
                <a:lnTo>
                  <a:pt x="1050689" y="498526"/>
                </a:lnTo>
                <a:lnTo>
                  <a:pt x="1008897" y="470253"/>
                </a:lnTo>
                <a:lnTo>
                  <a:pt x="968782" y="441734"/>
                </a:lnTo>
                <a:lnTo>
                  <a:pt x="930361" y="412974"/>
                </a:lnTo>
                <a:lnTo>
                  <a:pt x="893651" y="383977"/>
                </a:lnTo>
                <a:lnTo>
                  <a:pt x="858672" y="354750"/>
                </a:lnTo>
                <a:lnTo>
                  <a:pt x="825439" y="325297"/>
                </a:lnTo>
                <a:lnTo>
                  <a:pt x="793970" y="295622"/>
                </a:lnTo>
                <a:lnTo>
                  <a:pt x="764284" y="265731"/>
                </a:lnTo>
                <a:lnTo>
                  <a:pt x="736396" y="235629"/>
                </a:lnTo>
                <a:lnTo>
                  <a:pt x="710326" y="205321"/>
                </a:lnTo>
                <a:lnTo>
                  <a:pt x="686090" y="174812"/>
                </a:lnTo>
                <a:lnTo>
                  <a:pt x="643191" y="113209"/>
                </a:lnTo>
                <a:lnTo>
                  <a:pt x="607839" y="50862"/>
                </a:lnTo>
                <a:lnTo>
                  <a:pt x="593038" y="19421"/>
                </a:lnTo>
                <a:lnTo>
                  <a:pt x="585136" y="0"/>
                </a:lnTo>
                <a:close/>
              </a:path>
            </a:pathLst>
          </a:custGeom>
          <a:solidFill>
            <a:srgbClr val="ED6C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object 8"/>
          <p:cNvSpPr/>
          <p:nvPr/>
        </p:nvSpPr>
        <p:spPr>
          <a:xfrm>
            <a:off x="650588" y="0"/>
            <a:ext cx="2512695" cy="890269"/>
          </a:xfrm>
          <a:custGeom>
            <a:avLst/>
            <a:gdLst/>
            <a:ahLst/>
            <a:cxnLst/>
            <a:rect l="l" t="t" r="r" b="b"/>
            <a:pathLst>
              <a:path w="2512695" h="890269">
                <a:moveTo>
                  <a:pt x="1797090" y="0"/>
                </a:moveTo>
                <a:lnTo>
                  <a:pt x="0" y="0"/>
                </a:lnTo>
                <a:lnTo>
                  <a:pt x="7903" y="19426"/>
                </a:lnTo>
                <a:lnTo>
                  <a:pt x="39427" y="82131"/>
                </a:lnTo>
                <a:lnTo>
                  <a:pt x="78569" y="144111"/>
                </a:lnTo>
                <a:lnTo>
                  <a:pt x="125189" y="205326"/>
                </a:lnTo>
                <a:lnTo>
                  <a:pt x="151259" y="235634"/>
                </a:lnTo>
                <a:lnTo>
                  <a:pt x="179147" y="265736"/>
                </a:lnTo>
                <a:lnTo>
                  <a:pt x="208833" y="295627"/>
                </a:lnTo>
                <a:lnTo>
                  <a:pt x="240302" y="325301"/>
                </a:lnTo>
                <a:lnTo>
                  <a:pt x="273535" y="354755"/>
                </a:lnTo>
                <a:lnTo>
                  <a:pt x="308515" y="383982"/>
                </a:lnTo>
                <a:lnTo>
                  <a:pt x="345224" y="412978"/>
                </a:lnTo>
                <a:lnTo>
                  <a:pt x="383646" y="441738"/>
                </a:lnTo>
                <a:lnTo>
                  <a:pt x="423761" y="470257"/>
                </a:lnTo>
                <a:lnTo>
                  <a:pt x="465554" y="498530"/>
                </a:lnTo>
                <a:lnTo>
                  <a:pt x="509005" y="526552"/>
                </a:lnTo>
                <a:lnTo>
                  <a:pt x="554099" y="554318"/>
                </a:lnTo>
                <a:lnTo>
                  <a:pt x="600817" y="581823"/>
                </a:lnTo>
                <a:lnTo>
                  <a:pt x="649142" y="609062"/>
                </a:lnTo>
                <a:lnTo>
                  <a:pt x="699056" y="636030"/>
                </a:lnTo>
                <a:lnTo>
                  <a:pt x="750541" y="662722"/>
                </a:lnTo>
                <a:lnTo>
                  <a:pt x="803581" y="689133"/>
                </a:lnTo>
                <a:lnTo>
                  <a:pt x="858158" y="715258"/>
                </a:lnTo>
                <a:lnTo>
                  <a:pt x="914254" y="741093"/>
                </a:lnTo>
                <a:lnTo>
                  <a:pt x="971852" y="766631"/>
                </a:lnTo>
                <a:lnTo>
                  <a:pt x="1030934" y="791869"/>
                </a:lnTo>
                <a:lnTo>
                  <a:pt x="1091483" y="816801"/>
                </a:lnTo>
                <a:lnTo>
                  <a:pt x="1153481" y="841422"/>
                </a:lnTo>
                <a:lnTo>
                  <a:pt x="1216910" y="865727"/>
                </a:lnTo>
                <a:lnTo>
                  <a:pt x="1281754" y="889711"/>
                </a:lnTo>
                <a:lnTo>
                  <a:pt x="1340304" y="887546"/>
                </a:lnTo>
                <a:lnTo>
                  <a:pt x="1397770" y="885081"/>
                </a:lnTo>
                <a:lnTo>
                  <a:pt x="1454215" y="882331"/>
                </a:lnTo>
                <a:lnTo>
                  <a:pt x="1509698" y="879308"/>
                </a:lnTo>
                <a:lnTo>
                  <a:pt x="1564282" y="876026"/>
                </a:lnTo>
                <a:lnTo>
                  <a:pt x="1618029" y="872497"/>
                </a:lnTo>
                <a:lnTo>
                  <a:pt x="1670999" y="868735"/>
                </a:lnTo>
                <a:lnTo>
                  <a:pt x="1723254" y="864754"/>
                </a:lnTo>
                <a:lnTo>
                  <a:pt x="1825865" y="856183"/>
                </a:lnTo>
                <a:lnTo>
                  <a:pt x="1926354" y="846890"/>
                </a:lnTo>
                <a:lnTo>
                  <a:pt x="2025211" y="836980"/>
                </a:lnTo>
                <a:lnTo>
                  <a:pt x="2171514" y="821191"/>
                </a:lnTo>
                <a:lnTo>
                  <a:pt x="2512232" y="781875"/>
                </a:lnTo>
                <a:lnTo>
                  <a:pt x="2459458" y="749488"/>
                </a:lnTo>
                <a:lnTo>
                  <a:pt x="2408410" y="716617"/>
                </a:lnTo>
                <a:lnTo>
                  <a:pt x="2359116" y="683273"/>
                </a:lnTo>
                <a:lnTo>
                  <a:pt x="2311599" y="649466"/>
                </a:lnTo>
                <a:lnTo>
                  <a:pt x="2265887" y="615207"/>
                </a:lnTo>
                <a:lnTo>
                  <a:pt x="2222005" y="580505"/>
                </a:lnTo>
                <a:lnTo>
                  <a:pt x="2179979" y="545371"/>
                </a:lnTo>
                <a:lnTo>
                  <a:pt x="2139834" y="509815"/>
                </a:lnTo>
                <a:lnTo>
                  <a:pt x="2101597" y="473849"/>
                </a:lnTo>
                <a:lnTo>
                  <a:pt x="2065292" y="437481"/>
                </a:lnTo>
                <a:lnTo>
                  <a:pt x="2030947" y="400722"/>
                </a:lnTo>
                <a:lnTo>
                  <a:pt x="1998587" y="363583"/>
                </a:lnTo>
                <a:lnTo>
                  <a:pt x="1968237" y="326074"/>
                </a:lnTo>
                <a:lnTo>
                  <a:pt x="1939923" y="288206"/>
                </a:lnTo>
                <a:lnTo>
                  <a:pt x="1913672" y="249987"/>
                </a:lnTo>
                <a:lnTo>
                  <a:pt x="1889508" y="211430"/>
                </a:lnTo>
                <a:lnTo>
                  <a:pt x="1867459" y="172544"/>
                </a:lnTo>
                <a:lnTo>
                  <a:pt x="1847549" y="133339"/>
                </a:lnTo>
                <a:lnTo>
                  <a:pt x="1829804" y="93826"/>
                </a:lnTo>
                <a:lnTo>
                  <a:pt x="1814250" y="54015"/>
                </a:lnTo>
                <a:lnTo>
                  <a:pt x="1800914" y="13917"/>
                </a:lnTo>
                <a:lnTo>
                  <a:pt x="1797090" y="0"/>
                </a:lnTo>
                <a:close/>
              </a:path>
            </a:pathLst>
          </a:custGeom>
          <a:solidFill>
            <a:srgbClr val="F083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object 36"/>
          <p:cNvSpPr txBox="1">
            <a:spLocks noGrp="1"/>
          </p:cNvSpPr>
          <p:nvPr/>
        </p:nvSpPr>
        <p:spPr>
          <a:xfrm>
            <a:off x="78250" y="47002"/>
            <a:ext cx="4322300" cy="695948"/>
          </a:xfrm>
          <a:prstGeom prst="rect">
            <a:avLst/>
          </a:prstGeom>
        </p:spPr>
        <p:txBody>
          <a:bodyPr vert="horz" wrap="square" lIns="0" tIns="12700" rIns="0" bIns="0" anchor="ctr">
            <a:spAutoFit/>
          </a:bodyPr>
          <a:lstStyle/>
          <a:p>
            <a:pPr marL="12700" indent="0" algn="ctr" defTabSz="914400" rtl="0" eaLnBrk="1" latinLnBrk="1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defRPr/>
            </a:pPr>
            <a:endParaRPr kumimoji="0" sz="4500" b="0" i="0" u="none" strike="noStrike" kern="1200" cap="none" spc="0" normalizeH="0" baseline="0">
              <a:solidFill>
                <a:schemeClr val="bg1"/>
              </a:solidFill>
              <a:latin typeface="함초롬바탕"/>
              <a:ea typeface="+mj-ea"/>
              <a:cs typeface="함초롬바탕"/>
            </a:endParaRPr>
          </a:p>
        </p:txBody>
      </p:sp>
      <p:sp>
        <p:nvSpPr>
          <p:cNvPr id="12" name="object 10"/>
          <p:cNvSpPr/>
          <p:nvPr/>
        </p:nvSpPr>
        <p:spPr>
          <a:xfrm>
            <a:off x="2447678" y="0"/>
            <a:ext cx="2045335" cy="782320"/>
          </a:xfrm>
          <a:custGeom>
            <a:avLst/>
            <a:gdLst/>
            <a:ahLst/>
            <a:cxnLst/>
            <a:rect l="l" t="t" r="r" b="b"/>
            <a:pathLst>
              <a:path w="2045335" h="782320">
                <a:moveTo>
                  <a:pt x="1704436" y="0"/>
                </a:moveTo>
                <a:lnTo>
                  <a:pt x="0" y="0"/>
                </a:lnTo>
                <a:lnTo>
                  <a:pt x="3823" y="13917"/>
                </a:lnTo>
                <a:lnTo>
                  <a:pt x="17160" y="54015"/>
                </a:lnTo>
                <a:lnTo>
                  <a:pt x="32714" y="93826"/>
                </a:lnTo>
                <a:lnTo>
                  <a:pt x="50458" y="133339"/>
                </a:lnTo>
                <a:lnTo>
                  <a:pt x="70369" y="172544"/>
                </a:lnTo>
                <a:lnTo>
                  <a:pt x="92418" y="211430"/>
                </a:lnTo>
                <a:lnTo>
                  <a:pt x="116582" y="249987"/>
                </a:lnTo>
                <a:lnTo>
                  <a:pt x="142833" y="288206"/>
                </a:lnTo>
                <a:lnTo>
                  <a:pt x="171146" y="326074"/>
                </a:lnTo>
                <a:lnTo>
                  <a:pt x="201496" y="363583"/>
                </a:lnTo>
                <a:lnTo>
                  <a:pt x="233857" y="400722"/>
                </a:lnTo>
                <a:lnTo>
                  <a:pt x="268202" y="437481"/>
                </a:lnTo>
                <a:lnTo>
                  <a:pt x="304506" y="473849"/>
                </a:lnTo>
                <a:lnTo>
                  <a:pt x="342744" y="509815"/>
                </a:lnTo>
                <a:lnTo>
                  <a:pt x="382888" y="545371"/>
                </a:lnTo>
                <a:lnTo>
                  <a:pt x="424915" y="580505"/>
                </a:lnTo>
                <a:lnTo>
                  <a:pt x="468797" y="615207"/>
                </a:lnTo>
                <a:lnTo>
                  <a:pt x="514509" y="649466"/>
                </a:lnTo>
                <a:lnTo>
                  <a:pt x="562025" y="683273"/>
                </a:lnTo>
                <a:lnTo>
                  <a:pt x="611320" y="716617"/>
                </a:lnTo>
                <a:lnTo>
                  <a:pt x="662367" y="749488"/>
                </a:lnTo>
                <a:lnTo>
                  <a:pt x="715142" y="781875"/>
                </a:lnTo>
                <a:lnTo>
                  <a:pt x="890367" y="761999"/>
                </a:lnTo>
                <a:lnTo>
                  <a:pt x="1026051" y="747470"/>
                </a:lnTo>
                <a:lnTo>
                  <a:pt x="1119156" y="738096"/>
                </a:lnTo>
                <a:lnTo>
                  <a:pt x="1214764" y="729055"/>
                </a:lnTo>
                <a:lnTo>
                  <a:pt x="1313205" y="720417"/>
                </a:lnTo>
                <a:lnTo>
                  <a:pt x="1414809" y="712253"/>
                </a:lnTo>
                <a:lnTo>
                  <a:pt x="1519906" y="704633"/>
                </a:lnTo>
                <a:lnTo>
                  <a:pt x="1628824" y="697629"/>
                </a:lnTo>
                <a:lnTo>
                  <a:pt x="1741894" y="691311"/>
                </a:lnTo>
                <a:lnTo>
                  <a:pt x="1859445" y="685749"/>
                </a:lnTo>
                <a:lnTo>
                  <a:pt x="1920004" y="683274"/>
                </a:lnTo>
                <a:lnTo>
                  <a:pt x="1981807" y="681015"/>
                </a:lnTo>
                <a:lnTo>
                  <a:pt x="2044895" y="678980"/>
                </a:lnTo>
                <a:lnTo>
                  <a:pt x="2011407" y="639668"/>
                </a:lnTo>
                <a:lnTo>
                  <a:pt x="1979411" y="599752"/>
                </a:lnTo>
                <a:lnTo>
                  <a:pt x="1948932" y="559248"/>
                </a:lnTo>
                <a:lnTo>
                  <a:pt x="1919996" y="518171"/>
                </a:lnTo>
                <a:lnTo>
                  <a:pt x="1892625" y="476538"/>
                </a:lnTo>
                <a:lnTo>
                  <a:pt x="1866846" y="434364"/>
                </a:lnTo>
                <a:lnTo>
                  <a:pt x="1842682" y="391667"/>
                </a:lnTo>
                <a:lnTo>
                  <a:pt x="1820158" y="348461"/>
                </a:lnTo>
                <a:lnTo>
                  <a:pt x="1799299" y="304763"/>
                </a:lnTo>
                <a:lnTo>
                  <a:pt x="1780130" y="260590"/>
                </a:lnTo>
                <a:lnTo>
                  <a:pt x="1762674" y="215956"/>
                </a:lnTo>
                <a:lnTo>
                  <a:pt x="1746957" y="170879"/>
                </a:lnTo>
                <a:lnTo>
                  <a:pt x="1733003" y="125374"/>
                </a:lnTo>
                <a:lnTo>
                  <a:pt x="1720836" y="79458"/>
                </a:lnTo>
                <a:lnTo>
                  <a:pt x="1710482" y="33146"/>
                </a:lnTo>
                <a:lnTo>
                  <a:pt x="1704436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/>
          <a:stretch>
            <a:fillRect/>
          </a:stretch>
        </p:blipFill>
        <p:spPr>
          <a:xfrm>
            <a:off x="720002" y="1448758"/>
            <a:ext cx="293362" cy="18923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 rotWithShape="1">
          <a:blip r:embed="rId3"/>
          <a:stretch>
            <a:fillRect/>
          </a:stretch>
        </p:blipFill>
        <p:spPr>
          <a:xfrm>
            <a:off x="7372350" y="2408587"/>
            <a:ext cx="5670106" cy="4779282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314287" y="1875062"/>
            <a:ext cx="1772071" cy="1823664"/>
            <a:chOff x="1694104" y="1806049"/>
            <a:chExt cx="1460500" cy="1787671"/>
          </a:xfrm>
        </p:grpSpPr>
        <p:pic>
          <p:nvPicPr>
            <p:cNvPr id="5" name="object 5"/>
            <p:cNvPicPr/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1788442" y="1806049"/>
              <a:ext cx="1366162" cy="117258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694104" y="2873630"/>
              <a:ext cx="1460500" cy="720090"/>
            </a:xfrm>
            <a:custGeom>
              <a:avLst/>
              <a:gdLst/>
              <a:ahLst/>
              <a:cxnLst/>
              <a:rect l="l" t="t" r="r" b="b"/>
              <a:pathLst>
                <a:path w="1460500" h="720089">
                  <a:moveTo>
                    <a:pt x="1269771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1269771" y="720001"/>
                  </a:lnTo>
                  <a:lnTo>
                    <a:pt x="1269771" y="702360"/>
                  </a:lnTo>
                  <a:lnTo>
                    <a:pt x="1459928" y="360006"/>
                  </a:lnTo>
                  <a:lnTo>
                    <a:pt x="1269771" y="17640"/>
                  </a:lnTo>
                  <a:lnTo>
                    <a:pt x="1269771" y="0"/>
                  </a:lnTo>
                  <a:close/>
                </a:path>
              </a:pathLst>
            </a:custGeom>
            <a:solidFill>
              <a:srgbClr val="F6F0D4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416869" y="2964138"/>
            <a:ext cx="1345030" cy="904735"/>
          </a:xfrm>
          <a:prstGeom prst="rect">
            <a:avLst/>
          </a:prstGeom>
        </p:spPr>
        <p:txBody>
          <a:bodyPr vert="horz" wrap="square" lIns="0" tIns="4254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  <a:defRPr/>
            </a:pPr>
            <a:r>
              <a:rPr sz="1500" b="1" spc="185" dirty="0" err="1">
                <a:solidFill>
                  <a:srgbClr val="2685BB"/>
                </a:solidFill>
              </a:rPr>
              <a:t>신고</a:t>
            </a:r>
            <a:endParaRPr sz="1500" b="1" spc="185" dirty="0">
              <a:solidFill>
                <a:srgbClr val="2685BB"/>
              </a:solidFill>
            </a:endParaRPr>
          </a:p>
          <a:p>
            <a:pPr algn="ctr">
              <a:lnSpc>
                <a:spcPct val="100000"/>
              </a:lnSpc>
              <a:spcBef>
                <a:spcPts val="185"/>
              </a:spcBef>
              <a:defRPr/>
            </a:pPr>
            <a:r>
              <a:rPr sz="1200" spc="80" dirty="0"/>
              <a:t>1577</a:t>
            </a:r>
            <a:r>
              <a:rPr sz="1200" spc="-90" dirty="0"/>
              <a:t>-</a:t>
            </a:r>
            <a:r>
              <a:rPr sz="1200" spc="80" dirty="0"/>
              <a:t>138</a:t>
            </a:r>
            <a:r>
              <a:rPr sz="1200" spc="170" dirty="0"/>
              <a:t>9</a:t>
            </a:r>
            <a:r>
              <a:rPr sz="1200" spc="-229" dirty="0"/>
              <a:t> </a:t>
            </a:r>
            <a:endParaRPr lang="en-US" sz="1200" spc="-229" dirty="0" smtClean="0"/>
          </a:p>
          <a:p>
            <a:pPr algn="ctr">
              <a:lnSpc>
                <a:spcPct val="100000"/>
              </a:lnSpc>
              <a:spcBef>
                <a:spcPts val="185"/>
              </a:spcBef>
              <a:defRPr/>
            </a:pPr>
            <a:r>
              <a:rPr sz="1200" spc="200" dirty="0" err="1" smtClean="0"/>
              <a:t>또</a:t>
            </a:r>
            <a:r>
              <a:rPr sz="1200" spc="290" dirty="0" err="1" smtClean="0"/>
              <a:t>는</a:t>
            </a:r>
            <a:r>
              <a:rPr sz="1200" spc="-229" dirty="0" smtClean="0"/>
              <a:t> </a:t>
            </a:r>
            <a:r>
              <a:rPr sz="1200" spc="80" dirty="0"/>
              <a:t>129</a:t>
            </a:r>
            <a:r>
              <a:rPr sz="1200" spc="290" dirty="0"/>
              <a:t>로</a:t>
            </a:r>
          </a:p>
          <a:p>
            <a:pPr algn="ctr">
              <a:lnSpc>
                <a:spcPct val="100000"/>
              </a:lnSpc>
              <a:spcBef>
                <a:spcPts val="200"/>
              </a:spcBef>
              <a:defRPr/>
            </a:pPr>
            <a:r>
              <a:rPr sz="1200" spc="-10" dirty="0" err="1"/>
              <a:t>전</a:t>
            </a:r>
            <a:r>
              <a:rPr sz="1200" spc="80" dirty="0" err="1"/>
              <a:t>화</a:t>
            </a:r>
            <a:r>
              <a:rPr sz="1200" spc="-229" dirty="0"/>
              <a:t> </a:t>
            </a:r>
            <a:r>
              <a:rPr sz="1200" spc="90" dirty="0"/>
              <a:t>(</a:t>
            </a:r>
            <a:r>
              <a:rPr sz="1200" spc="80" dirty="0"/>
              <a:t>24</a:t>
            </a:r>
            <a:r>
              <a:rPr sz="1200" spc="-10" dirty="0"/>
              <a:t>시</a:t>
            </a:r>
            <a:r>
              <a:rPr sz="1200" spc="80" dirty="0"/>
              <a:t>간</a:t>
            </a:r>
            <a:r>
              <a:rPr sz="1200" spc="-229" dirty="0"/>
              <a:t> </a:t>
            </a:r>
            <a:r>
              <a:rPr sz="1200" spc="-10" dirty="0" err="1"/>
              <a:t>상담</a:t>
            </a:r>
            <a:r>
              <a:rPr sz="1000" spc="180" dirty="0"/>
              <a:t>)</a:t>
            </a:r>
            <a:endParaRPr sz="1000" dirty="0"/>
          </a:p>
        </p:txBody>
      </p:sp>
      <p:grpSp>
        <p:nvGrpSpPr>
          <p:cNvPr id="8" name="object 8"/>
          <p:cNvGrpSpPr/>
          <p:nvPr/>
        </p:nvGrpSpPr>
        <p:grpSpPr>
          <a:xfrm>
            <a:off x="3557555" y="1836906"/>
            <a:ext cx="1873162" cy="1861417"/>
            <a:chOff x="3623102" y="1837309"/>
            <a:chExt cx="1665605" cy="1861417"/>
          </a:xfrm>
        </p:grpSpPr>
        <p:pic>
          <p:nvPicPr>
            <p:cNvPr id="9" name="object 9"/>
            <p:cNvPicPr/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3703262" y="1837309"/>
              <a:ext cx="1521761" cy="121827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623102" y="2978636"/>
              <a:ext cx="1665605" cy="720090"/>
            </a:xfrm>
            <a:custGeom>
              <a:avLst/>
              <a:gdLst/>
              <a:ahLst/>
              <a:cxnLst/>
              <a:rect l="l" t="t" r="r" b="b"/>
              <a:pathLst>
                <a:path w="1665604" h="720089">
                  <a:moveTo>
                    <a:pt x="1474838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1474838" y="720001"/>
                  </a:lnTo>
                  <a:lnTo>
                    <a:pt x="1474838" y="702360"/>
                  </a:lnTo>
                  <a:lnTo>
                    <a:pt x="1664995" y="360006"/>
                  </a:lnTo>
                  <a:lnTo>
                    <a:pt x="1474838" y="17640"/>
                  </a:lnTo>
                  <a:lnTo>
                    <a:pt x="1474838" y="0"/>
                  </a:lnTo>
                  <a:close/>
                </a:path>
              </a:pathLst>
            </a:custGeom>
            <a:solidFill>
              <a:srgbClr val="F6F0D4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3782519" y="3003892"/>
            <a:ext cx="1445895" cy="825226"/>
          </a:xfrm>
          <a:prstGeom prst="rect">
            <a:avLst/>
          </a:prstGeom>
        </p:spPr>
        <p:txBody>
          <a:bodyPr vert="horz" wrap="square" lIns="0" tIns="4254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  <a:defRPr/>
            </a:pPr>
            <a:r>
              <a:rPr sz="1500" b="1" spc="185" dirty="0" err="1">
                <a:solidFill>
                  <a:srgbClr val="2685BB"/>
                </a:solidFill>
              </a:rPr>
              <a:t>접수</a:t>
            </a:r>
            <a:endParaRPr sz="1500" b="1" spc="185" dirty="0">
              <a:solidFill>
                <a:srgbClr val="2685BB"/>
              </a:solidFill>
            </a:endParaRPr>
          </a:p>
          <a:p>
            <a:pPr marL="12700" marR="5080" algn="ctr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-10" dirty="0" err="1"/>
              <a:t>학</a:t>
            </a:r>
            <a:r>
              <a:rPr sz="1200" spc="80" dirty="0" err="1"/>
              <a:t>대</a:t>
            </a:r>
            <a:r>
              <a:rPr sz="1200" spc="-229" dirty="0"/>
              <a:t> </a:t>
            </a:r>
            <a:r>
              <a:rPr sz="1200" spc="-10" dirty="0" err="1"/>
              <a:t>관</a:t>
            </a:r>
            <a:r>
              <a:rPr sz="1200" spc="80" dirty="0" err="1"/>
              <a:t>련</a:t>
            </a:r>
            <a:r>
              <a:rPr sz="1200" spc="-229" dirty="0"/>
              <a:t> </a:t>
            </a:r>
            <a:r>
              <a:rPr sz="1200" spc="-10" dirty="0" err="1" smtClean="0"/>
              <a:t>피해</a:t>
            </a:r>
            <a:r>
              <a:rPr lang="en-US" sz="1200" spc="-10" dirty="0" smtClean="0"/>
              <a:t> </a:t>
            </a:r>
            <a:r>
              <a:rPr sz="1200" spc="200" dirty="0" err="1" smtClean="0"/>
              <a:t>노</a:t>
            </a:r>
            <a:r>
              <a:rPr sz="1200" spc="80" dirty="0" err="1" smtClean="0"/>
              <a:t>인</a:t>
            </a:r>
            <a:r>
              <a:rPr sz="1200" spc="-229" dirty="0" smtClean="0"/>
              <a:t> </a:t>
            </a:r>
            <a:r>
              <a:rPr sz="1200" spc="-10" dirty="0" err="1"/>
              <a:t>이</a:t>
            </a:r>
            <a:r>
              <a:rPr sz="1200" spc="200" dirty="0" err="1"/>
              <a:t>름</a:t>
            </a:r>
            <a:r>
              <a:rPr sz="1200" spc="520" dirty="0" err="1" smtClean="0"/>
              <a:t>,</a:t>
            </a:r>
            <a:r>
              <a:rPr sz="1200" spc="200" dirty="0" err="1" smtClean="0"/>
              <a:t>주소</a:t>
            </a:r>
            <a:r>
              <a:rPr sz="1200" spc="240" dirty="0"/>
              <a:t>,</a:t>
            </a:r>
            <a:r>
              <a:rPr sz="1200" spc="-229" dirty="0"/>
              <a:t> </a:t>
            </a:r>
            <a:r>
              <a:rPr sz="1200" spc="-10" dirty="0" err="1"/>
              <a:t>연락처</a:t>
            </a:r>
            <a:r>
              <a:rPr sz="1200" spc="240" dirty="0"/>
              <a:t>,</a:t>
            </a:r>
            <a:r>
              <a:rPr sz="1200" spc="-229" dirty="0"/>
              <a:t> </a:t>
            </a:r>
            <a:r>
              <a:rPr sz="1200" spc="-10" dirty="0" err="1" smtClean="0"/>
              <a:t>학대상</a:t>
            </a:r>
            <a:r>
              <a:rPr sz="1200" spc="80" dirty="0" err="1" smtClean="0"/>
              <a:t>황</a:t>
            </a:r>
            <a:r>
              <a:rPr lang="en-US" sz="1200" spc="80" dirty="0" smtClean="0"/>
              <a:t> </a:t>
            </a:r>
            <a:r>
              <a:rPr sz="1200" spc="-229" dirty="0" smtClean="0"/>
              <a:t> </a:t>
            </a:r>
            <a:r>
              <a:rPr sz="1200" spc="-10" dirty="0" err="1"/>
              <a:t>파</a:t>
            </a:r>
            <a:r>
              <a:rPr sz="1200" spc="80" dirty="0" err="1"/>
              <a:t>악</a:t>
            </a:r>
            <a:endParaRPr sz="1200" dirty="0"/>
          </a:p>
        </p:txBody>
      </p:sp>
      <p:grpSp>
        <p:nvGrpSpPr>
          <p:cNvPr id="12" name="object 12"/>
          <p:cNvGrpSpPr/>
          <p:nvPr/>
        </p:nvGrpSpPr>
        <p:grpSpPr>
          <a:xfrm>
            <a:off x="2364809" y="3829118"/>
            <a:ext cx="2104103" cy="1979831"/>
            <a:chOff x="2364809" y="3829118"/>
            <a:chExt cx="2104103" cy="1979831"/>
          </a:xfrm>
        </p:grpSpPr>
        <p:pic>
          <p:nvPicPr>
            <p:cNvPr id="13" name="object 13"/>
            <p:cNvPicPr/>
            <p:nvPr/>
          </p:nvPicPr>
          <p:blipFill rotWithShape="1">
            <a:blip r:embed="rId6"/>
            <a:stretch>
              <a:fillRect/>
            </a:stretch>
          </p:blipFill>
          <p:spPr>
            <a:xfrm>
              <a:off x="2364809" y="3829118"/>
              <a:ext cx="2104103" cy="140567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01382" y="5088859"/>
              <a:ext cx="1460500" cy="720090"/>
            </a:xfrm>
            <a:custGeom>
              <a:avLst/>
              <a:gdLst/>
              <a:ahLst/>
              <a:cxnLst/>
              <a:rect l="l" t="t" r="r" b="b"/>
              <a:pathLst>
                <a:path w="1460500" h="720089">
                  <a:moveTo>
                    <a:pt x="1269771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1269771" y="720001"/>
                  </a:lnTo>
                  <a:lnTo>
                    <a:pt x="1269771" y="702360"/>
                  </a:lnTo>
                  <a:lnTo>
                    <a:pt x="1459928" y="360006"/>
                  </a:lnTo>
                  <a:lnTo>
                    <a:pt x="1269771" y="17640"/>
                  </a:lnTo>
                  <a:lnTo>
                    <a:pt x="1269771" y="0"/>
                  </a:lnTo>
                  <a:close/>
                </a:path>
              </a:pathLst>
            </a:custGeom>
            <a:solidFill>
              <a:srgbClr val="F6F0D4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761899" y="5088229"/>
            <a:ext cx="1499983" cy="645690"/>
          </a:xfrm>
          <a:prstGeom prst="rect">
            <a:avLst/>
          </a:prstGeom>
        </p:spPr>
        <p:txBody>
          <a:bodyPr vert="horz" wrap="square" lIns="0" tIns="42545" rIns="0" bIns="0">
            <a:spAutoFit/>
          </a:bodyPr>
          <a:lstStyle/>
          <a:p>
            <a:pPr marL="55244">
              <a:lnSpc>
                <a:spcPct val="100000"/>
              </a:lnSpc>
              <a:spcBef>
                <a:spcPts val="335"/>
              </a:spcBef>
              <a:defRPr/>
            </a:pPr>
            <a:r>
              <a:rPr lang="en-US" sz="1500" b="1" spc="10" dirty="0" smtClean="0">
                <a:solidFill>
                  <a:srgbClr val="2685BB"/>
                </a:solidFill>
              </a:rPr>
              <a:t> </a:t>
            </a:r>
            <a:r>
              <a:rPr sz="1500" b="1" spc="10" dirty="0" err="1" smtClean="0">
                <a:solidFill>
                  <a:srgbClr val="2685BB"/>
                </a:solidFill>
              </a:rPr>
              <a:t>학대사례판정</a:t>
            </a:r>
            <a:endParaRPr sz="1500" b="1" spc="10" dirty="0">
              <a:solidFill>
                <a:srgbClr val="2685BB"/>
              </a:solidFill>
            </a:endParaRPr>
          </a:p>
          <a:p>
            <a:pPr marL="124460" marR="5080" indent="-112395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200" dirty="0" err="1" smtClean="0"/>
              <a:t>노</a:t>
            </a:r>
            <a:r>
              <a:rPr sz="1200" spc="-10" dirty="0" err="1" smtClean="0"/>
              <a:t>인학</a:t>
            </a:r>
            <a:r>
              <a:rPr sz="1200" spc="80" dirty="0" err="1" smtClean="0"/>
              <a:t>대</a:t>
            </a:r>
            <a:r>
              <a:rPr sz="1200" spc="-229" dirty="0" smtClean="0"/>
              <a:t> </a:t>
            </a:r>
            <a:r>
              <a:rPr sz="1200" spc="-10" dirty="0" err="1"/>
              <a:t>여</a:t>
            </a:r>
            <a:r>
              <a:rPr sz="1200" spc="290" dirty="0" err="1"/>
              <a:t>부</a:t>
            </a:r>
            <a:r>
              <a:rPr sz="1200" spc="-229" dirty="0"/>
              <a:t> </a:t>
            </a:r>
            <a:r>
              <a:rPr lang="en-US" sz="1200" spc="-229" dirty="0" smtClean="0"/>
              <a:t> </a:t>
            </a:r>
            <a:r>
              <a:rPr lang="ko-KR" altLang="en-US" sz="1200" spc="-229" dirty="0" smtClean="0"/>
              <a:t>  </a:t>
            </a:r>
            <a:r>
              <a:rPr sz="1200" spc="-10" dirty="0" err="1"/>
              <a:t>판</a:t>
            </a:r>
            <a:r>
              <a:rPr sz="1200" spc="60" dirty="0" err="1"/>
              <a:t>정</a:t>
            </a:r>
            <a:r>
              <a:rPr sz="1200" spc="60" dirty="0"/>
              <a:t> </a:t>
            </a:r>
            <a:r>
              <a:rPr sz="1200" spc="60" dirty="0" smtClean="0"/>
              <a:t>및</a:t>
            </a:r>
            <a:r>
              <a:rPr sz="1200" spc="-229" dirty="0" smtClean="0"/>
              <a:t> </a:t>
            </a:r>
            <a:r>
              <a:rPr sz="1200" spc="-10" dirty="0" err="1"/>
              <a:t>서비</a:t>
            </a:r>
            <a:r>
              <a:rPr sz="1200" spc="290" dirty="0" err="1"/>
              <a:t>스</a:t>
            </a:r>
            <a:r>
              <a:rPr sz="1200" spc="-229" dirty="0"/>
              <a:t> </a:t>
            </a:r>
            <a:r>
              <a:rPr lang="en-US" sz="1200" spc="-229" dirty="0" smtClean="0"/>
              <a:t> </a:t>
            </a:r>
            <a:r>
              <a:rPr sz="1200" spc="-10" dirty="0" err="1" smtClean="0"/>
              <a:t>계</a:t>
            </a:r>
            <a:r>
              <a:rPr sz="1200" spc="80" dirty="0" err="1" smtClean="0"/>
              <a:t>획</a:t>
            </a:r>
            <a:endParaRPr sz="1200" spc="80" dirty="0"/>
          </a:p>
        </p:txBody>
      </p:sp>
      <p:grpSp>
        <p:nvGrpSpPr>
          <p:cNvPr id="16" name="object 16"/>
          <p:cNvGrpSpPr/>
          <p:nvPr/>
        </p:nvGrpSpPr>
        <p:grpSpPr>
          <a:xfrm>
            <a:off x="4336445" y="3829118"/>
            <a:ext cx="2045304" cy="1979831"/>
            <a:chOff x="4336445" y="3829118"/>
            <a:chExt cx="1857295" cy="1979831"/>
          </a:xfrm>
        </p:grpSpPr>
        <p:pic>
          <p:nvPicPr>
            <p:cNvPr id="17" name="object 17"/>
            <p:cNvPicPr/>
            <p:nvPr/>
          </p:nvPicPr>
          <p:blipFill rotWithShape="1">
            <a:blip r:embed="rId7"/>
            <a:stretch>
              <a:fillRect/>
            </a:stretch>
          </p:blipFill>
          <p:spPr>
            <a:xfrm>
              <a:off x="4336445" y="3829118"/>
              <a:ext cx="1857295" cy="140567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561501" y="5088859"/>
              <a:ext cx="1493848" cy="720090"/>
            </a:xfrm>
            <a:custGeom>
              <a:avLst/>
              <a:gdLst/>
              <a:ahLst/>
              <a:cxnLst/>
              <a:rect l="l" t="t" r="r" b="b"/>
              <a:pathLst>
                <a:path w="1460500" h="720089">
                  <a:moveTo>
                    <a:pt x="1269771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1269771" y="720001"/>
                  </a:lnTo>
                  <a:lnTo>
                    <a:pt x="1269771" y="702360"/>
                  </a:lnTo>
                  <a:lnTo>
                    <a:pt x="1459928" y="360006"/>
                  </a:lnTo>
                  <a:lnTo>
                    <a:pt x="1269771" y="17640"/>
                  </a:lnTo>
                  <a:lnTo>
                    <a:pt x="1269771" y="0"/>
                  </a:lnTo>
                  <a:close/>
                </a:path>
              </a:pathLst>
            </a:custGeom>
            <a:solidFill>
              <a:srgbClr val="F6F0D4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564501" y="5088229"/>
            <a:ext cx="1512754" cy="645690"/>
          </a:xfrm>
          <a:prstGeom prst="rect">
            <a:avLst/>
          </a:prstGeom>
        </p:spPr>
        <p:txBody>
          <a:bodyPr vert="horz" wrap="square" lIns="0" tIns="4254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  <a:defRPr/>
            </a:pPr>
            <a:r>
              <a:rPr sz="1500" b="1" spc="-10" dirty="0" err="1">
                <a:solidFill>
                  <a:srgbClr val="2685BB"/>
                </a:solidFill>
              </a:rPr>
              <a:t>서비</a:t>
            </a:r>
            <a:r>
              <a:rPr sz="1500" b="1" spc="380" dirty="0" err="1">
                <a:solidFill>
                  <a:srgbClr val="2685BB"/>
                </a:solidFill>
              </a:rPr>
              <a:t>스</a:t>
            </a:r>
            <a:r>
              <a:rPr sz="1500" b="1" spc="-295" dirty="0">
                <a:solidFill>
                  <a:srgbClr val="2685BB"/>
                </a:solidFill>
              </a:rPr>
              <a:t> </a:t>
            </a:r>
            <a:r>
              <a:rPr sz="1500" b="1" spc="-10" dirty="0" err="1">
                <a:solidFill>
                  <a:srgbClr val="2685BB"/>
                </a:solidFill>
              </a:rPr>
              <a:t>제</a:t>
            </a:r>
            <a:r>
              <a:rPr sz="1500" b="1" spc="380" dirty="0" err="1">
                <a:solidFill>
                  <a:srgbClr val="2685BB"/>
                </a:solidFill>
              </a:rPr>
              <a:t>공</a:t>
            </a:r>
            <a:endParaRPr sz="1500" b="1" spc="380" dirty="0">
              <a:solidFill>
                <a:srgbClr val="2685BB"/>
              </a:solidFill>
            </a:endParaRPr>
          </a:p>
          <a:p>
            <a:pPr marL="12700" marR="5080" algn="ctr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-10" dirty="0" err="1"/>
              <a:t>상담</a:t>
            </a:r>
            <a:r>
              <a:rPr sz="1200" spc="240" dirty="0"/>
              <a:t>,</a:t>
            </a:r>
            <a:r>
              <a:rPr sz="1200" spc="-229" dirty="0"/>
              <a:t> </a:t>
            </a:r>
            <a:r>
              <a:rPr sz="1200" spc="-10" dirty="0" err="1" smtClean="0"/>
              <a:t>법</a:t>
            </a:r>
            <a:r>
              <a:rPr sz="1200" spc="200" dirty="0" err="1" smtClean="0"/>
              <a:t>률</a:t>
            </a:r>
            <a:r>
              <a:rPr lang="en-US" sz="1200" spc="240" dirty="0" err="1"/>
              <a:t>,</a:t>
            </a:r>
            <a:r>
              <a:rPr sz="1200" spc="-10" dirty="0" err="1" smtClean="0"/>
              <a:t>의</a:t>
            </a:r>
            <a:r>
              <a:rPr sz="1200" spc="200" dirty="0" err="1" smtClean="0"/>
              <a:t>료</a:t>
            </a:r>
            <a:r>
              <a:rPr lang="en-US" sz="1200" spc="200" dirty="0" err="1" smtClean="0"/>
              <a:t>,</a:t>
            </a:r>
            <a:r>
              <a:rPr sz="1200" spc="-10" dirty="0" err="1" smtClean="0"/>
              <a:t>쉼터</a:t>
            </a:r>
            <a:r>
              <a:rPr lang="en-US" sz="1200" spc="-10" dirty="0" err="1"/>
              <a:t>,</a:t>
            </a:r>
            <a:r>
              <a:rPr sz="1200" spc="-10" dirty="0" err="1" smtClean="0"/>
              <a:t>입</a:t>
            </a:r>
            <a:r>
              <a:rPr sz="1200" spc="290" dirty="0" err="1" smtClean="0"/>
              <a:t>소</a:t>
            </a:r>
            <a:r>
              <a:rPr lang="en-US" sz="1200" spc="290" dirty="0" smtClean="0"/>
              <a:t> </a:t>
            </a:r>
            <a:r>
              <a:rPr sz="1200" spc="-229" dirty="0" smtClean="0"/>
              <a:t> </a:t>
            </a:r>
            <a:r>
              <a:rPr sz="1200" spc="290" dirty="0"/>
              <a:t>등</a:t>
            </a:r>
            <a:endParaRPr sz="1200" dirty="0"/>
          </a:p>
        </p:txBody>
      </p:sp>
      <p:grpSp>
        <p:nvGrpSpPr>
          <p:cNvPr id="20" name="object 20"/>
          <p:cNvGrpSpPr/>
          <p:nvPr/>
        </p:nvGrpSpPr>
        <p:grpSpPr>
          <a:xfrm>
            <a:off x="454871" y="3829118"/>
            <a:ext cx="2041898" cy="1975173"/>
            <a:chOff x="772169" y="3853189"/>
            <a:chExt cx="2041898" cy="1975173"/>
          </a:xfrm>
        </p:grpSpPr>
        <p:pic>
          <p:nvPicPr>
            <p:cNvPr id="21" name="object 21"/>
            <p:cNvPicPr/>
            <p:nvPr/>
          </p:nvPicPr>
          <p:blipFill rotWithShape="1">
            <a:blip r:embed="rId8"/>
            <a:stretch>
              <a:fillRect/>
            </a:stretch>
          </p:blipFill>
          <p:spPr>
            <a:xfrm>
              <a:off x="772169" y="3853189"/>
              <a:ext cx="2041898" cy="1322118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80002" y="5108272"/>
              <a:ext cx="1602105" cy="720090"/>
            </a:xfrm>
            <a:custGeom>
              <a:avLst/>
              <a:gdLst/>
              <a:ahLst/>
              <a:cxnLst/>
              <a:rect l="l" t="t" r="r" b="b"/>
              <a:pathLst>
                <a:path w="1602105" h="720089">
                  <a:moveTo>
                    <a:pt x="1411833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1411833" y="720001"/>
                  </a:lnTo>
                  <a:lnTo>
                    <a:pt x="1411833" y="702360"/>
                  </a:lnTo>
                  <a:lnTo>
                    <a:pt x="1602003" y="360006"/>
                  </a:lnTo>
                  <a:lnTo>
                    <a:pt x="1411833" y="17640"/>
                  </a:lnTo>
                  <a:lnTo>
                    <a:pt x="1411833" y="0"/>
                  </a:lnTo>
                  <a:close/>
                </a:path>
              </a:pathLst>
            </a:custGeom>
            <a:solidFill>
              <a:srgbClr val="F6F0D4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745877" y="5084201"/>
            <a:ext cx="1454445" cy="850874"/>
          </a:xfrm>
          <a:prstGeom prst="rect">
            <a:avLst/>
          </a:prstGeom>
        </p:spPr>
        <p:txBody>
          <a:bodyPr vert="horz" wrap="square" lIns="0" tIns="4254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  <a:defRPr/>
            </a:pPr>
            <a:r>
              <a:rPr sz="1500" b="1" spc="100" dirty="0" err="1" smtClean="0">
                <a:solidFill>
                  <a:srgbClr val="2685BB"/>
                </a:solidFill>
              </a:rPr>
              <a:t>현장방문조사</a:t>
            </a:r>
            <a:endParaRPr sz="1500" b="1" spc="100" dirty="0">
              <a:solidFill>
                <a:srgbClr val="2685BB"/>
              </a:solidFill>
            </a:endParaRPr>
          </a:p>
          <a:p>
            <a:pPr marL="12700" marR="5080" algn="ctr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-10" dirty="0" err="1" smtClean="0"/>
              <a:t>학대피해</a:t>
            </a:r>
            <a:r>
              <a:rPr lang="en-US" sz="1200" spc="-10" dirty="0" smtClean="0"/>
              <a:t> </a:t>
            </a:r>
            <a:r>
              <a:rPr sz="1200" spc="200" dirty="0" err="1" smtClean="0"/>
              <a:t>노</a:t>
            </a:r>
            <a:r>
              <a:rPr sz="1200" spc="-10" dirty="0" err="1" smtClean="0"/>
              <a:t>인</a:t>
            </a:r>
            <a:r>
              <a:rPr sz="1200" spc="290" dirty="0" err="1" smtClean="0"/>
              <a:t>을</a:t>
            </a:r>
            <a:endParaRPr lang="en-US" sz="1200" spc="290" dirty="0" smtClean="0"/>
          </a:p>
          <a:p>
            <a:pPr marL="12700" marR="5080" algn="ctr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-229" dirty="0" smtClean="0"/>
              <a:t> </a:t>
            </a:r>
            <a:r>
              <a:rPr sz="1200" spc="-10" dirty="0" err="1"/>
              <a:t>만</a:t>
            </a:r>
            <a:r>
              <a:rPr sz="1200" spc="50" dirty="0" err="1"/>
              <a:t>나</a:t>
            </a:r>
            <a:r>
              <a:rPr sz="1200" spc="50" dirty="0"/>
              <a:t>  </a:t>
            </a:r>
            <a:r>
              <a:rPr sz="1200" spc="200" dirty="0" err="1"/>
              <a:t>구</a:t>
            </a:r>
            <a:r>
              <a:rPr sz="1200" spc="-10" dirty="0" err="1"/>
              <a:t>체적</a:t>
            </a:r>
            <a:r>
              <a:rPr sz="1200" spc="80" dirty="0" err="1"/>
              <a:t>인</a:t>
            </a:r>
            <a:r>
              <a:rPr sz="1200" spc="-229" dirty="0"/>
              <a:t> </a:t>
            </a:r>
            <a:endParaRPr lang="en-US" sz="1200" spc="-229" dirty="0" smtClean="0"/>
          </a:p>
          <a:p>
            <a:pPr marL="12700" marR="5080" algn="ctr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-10" dirty="0" err="1" smtClean="0"/>
              <a:t>상황</a:t>
            </a:r>
            <a:r>
              <a:rPr sz="1200" spc="80" dirty="0" err="1" smtClean="0"/>
              <a:t>과</a:t>
            </a:r>
            <a:r>
              <a:rPr lang="en-US" sz="1200" spc="80" dirty="0" smtClean="0"/>
              <a:t> </a:t>
            </a:r>
            <a:r>
              <a:rPr sz="1200" spc="-229" dirty="0" smtClean="0"/>
              <a:t> </a:t>
            </a:r>
            <a:r>
              <a:rPr sz="1200" spc="-10" dirty="0" err="1" smtClean="0"/>
              <a:t>정</a:t>
            </a:r>
            <a:r>
              <a:rPr sz="1200" spc="200" dirty="0" err="1" smtClean="0"/>
              <a:t>보수</a:t>
            </a:r>
            <a:r>
              <a:rPr sz="1200" spc="80" dirty="0" err="1" smtClean="0"/>
              <a:t>집</a:t>
            </a:r>
            <a:endParaRPr sz="1200" dirty="0"/>
          </a:p>
        </p:txBody>
      </p:sp>
      <p:sp>
        <p:nvSpPr>
          <p:cNvPr id="24" name="object 24"/>
          <p:cNvSpPr txBox="1"/>
          <p:nvPr/>
        </p:nvSpPr>
        <p:spPr>
          <a:xfrm>
            <a:off x="8015299" y="1384117"/>
            <a:ext cx="5080153" cy="3975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2685BB"/>
                </a:solidFill>
              </a:rPr>
              <a:t>노인학</a:t>
            </a:r>
            <a:r>
              <a:rPr sz="2500" b="1" spc="-55" dirty="0" err="1">
                <a:solidFill>
                  <a:srgbClr val="2685BB"/>
                </a:solidFill>
              </a:rPr>
              <a:t>대</a:t>
            </a:r>
            <a:r>
              <a:rPr sz="2500" b="1" spc="-140" dirty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신고</a:t>
            </a:r>
            <a:r>
              <a:rPr lang="en-US" sz="2500" b="1" spc="-175" dirty="0" smtClean="0">
                <a:solidFill>
                  <a:srgbClr val="2685BB"/>
                </a:solidFill>
              </a:rPr>
              <a:t>  </a:t>
            </a:r>
            <a:r>
              <a:rPr sz="2500" b="1" spc="-175" dirty="0" err="1" smtClean="0">
                <a:solidFill>
                  <a:srgbClr val="2685BB"/>
                </a:solidFill>
              </a:rPr>
              <a:t>전</a:t>
            </a:r>
            <a:r>
              <a:rPr sz="2500" b="1" spc="-55" dirty="0" err="1" smtClean="0">
                <a:solidFill>
                  <a:srgbClr val="2685BB"/>
                </a:solidFill>
              </a:rPr>
              <a:t>화</a:t>
            </a:r>
            <a:r>
              <a:rPr sz="2500" b="1" spc="-140" dirty="0" smtClean="0">
                <a:solidFill>
                  <a:srgbClr val="2685BB"/>
                </a:solidFill>
              </a:rPr>
              <a:t> </a:t>
            </a:r>
            <a:r>
              <a:rPr lang="en-US"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노</a:t>
            </a:r>
            <a:r>
              <a:rPr sz="2500" b="1" spc="-55" dirty="0" err="1" smtClean="0">
                <a:solidFill>
                  <a:srgbClr val="2685BB"/>
                </a:solidFill>
              </a:rPr>
              <a:t>래</a:t>
            </a:r>
            <a:endParaRPr sz="2500" b="1" dirty="0"/>
          </a:p>
        </p:txBody>
      </p:sp>
      <p:sp>
        <p:nvSpPr>
          <p:cNvPr id="25" name="object 25"/>
          <p:cNvSpPr txBox="1"/>
          <p:nvPr/>
        </p:nvSpPr>
        <p:spPr>
          <a:xfrm>
            <a:off x="1067274" y="1384117"/>
            <a:ext cx="5162076" cy="3975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2685BB"/>
                </a:solidFill>
              </a:rPr>
              <a:t>노인학</a:t>
            </a:r>
            <a:r>
              <a:rPr sz="2500" b="1" spc="-55" dirty="0" err="1">
                <a:solidFill>
                  <a:srgbClr val="2685BB"/>
                </a:solidFill>
              </a:rPr>
              <a:t>대</a:t>
            </a:r>
            <a:r>
              <a:rPr sz="2500" b="1" spc="-140" dirty="0">
                <a:solidFill>
                  <a:srgbClr val="2685BB"/>
                </a:solidFill>
              </a:rPr>
              <a:t> </a:t>
            </a:r>
            <a:r>
              <a:rPr lang="en-US"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사</a:t>
            </a:r>
            <a:r>
              <a:rPr sz="2500" b="1" spc="-55" dirty="0" err="1" smtClean="0">
                <a:solidFill>
                  <a:srgbClr val="2685BB"/>
                </a:solidFill>
              </a:rPr>
              <a:t>례</a:t>
            </a:r>
            <a:r>
              <a:rPr sz="2500" b="1" spc="-140" dirty="0" smtClean="0">
                <a:solidFill>
                  <a:srgbClr val="2685BB"/>
                </a:solidFill>
              </a:rPr>
              <a:t> </a:t>
            </a:r>
            <a:r>
              <a:rPr lang="en-US"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도</a:t>
            </a:r>
            <a:r>
              <a:rPr sz="2500" b="1" spc="-55" dirty="0" err="1" smtClean="0">
                <a:solidFill>
                  <a:srgbClr val="2685BB"/>
                </a:solidFill>
              </a:rPr>
              <a:t>움</a:t>
            </a:r>
            <a:r>
              <a:rPr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>
                <a:solidFill>
                  <a:srgbClr val="2685BB"/>
                </a:solidFill>
              </a:rPr>
              <a:t>과</a:t>
            </a:r>
            <a:r>
              <a:rPr sz="2500" b="1" spc="-55" dirty="0" err="1">
                <a:solidFill>
                  <a:srgbClr val="2685BB"/>
                </a:solidFill>
              </a:rPr>
              <a:t>정</a:t>
            </a:r>
            <a:endParaRPr sz="2500" b="1" dirty="0"/>
          </a:p>
        </p:txBody>
      </p:sp>
      <p:grpSp>
        <p:nvGrpSpPr>
          <p:cNvPr id="26" name="object 26"/>
          <p:cNvGrpSpPr/>
          <p:nvPr/>
        </p:nvGrpSpPr>
        <p:grpSpPr>
          <a:xfrm>
            <a:off x="0" y="0"/>
            <a:ext cx="13680440" cy="920750"/>
            <a:chOff x="0" y="0"/>
            <a:chExt cx="13680440" cy="920750"/>
          </a:xfrm>
        </p:grpSpPr>
        <p:sp>
          <p:nvSpPr>
            <p:cNvPr id="27" name="object 27"/>
            <p:cNvSpPr/>
            <p:nvPr/>
          </p:nvSpPr>
          <p:spPr>
            <a:xfrm>
              <a:off x="12261012" y="0"/>
              <a:ext cx="1419225" cy="760095"/>
            </a:xfrm>
            <a:custGeom>
              <a:avLst/>
              <a:gdLst/>
              <a:ahLst/>
              <a:cxnLst/>
              <a:rect l="l" t="t" r="r" b="b"/>
              <a:pathLst>
                <a:path w="1419225" h="760095">
                  <a:moveTo>
                    <a:pt x="1418982" y="671716"/>
                  </a:moveTo>
                  <a:lnTo>
                    <a:pt x="409397" y="671716"/>
                  </a:lnTo>
                  <a:lnTo>
                    <a:pt x="454385" y="671994"/>
                  </a:lnTo>
                  <a:lnTo>
                    <a:pt x="500299" y="672816"/>
                  </a:lnTo>
                  <a:lnTo>
                    <a:pt x="547084" y="674165"/>
                  </a:lnTo>
                  <a:lnTo>
                    <a:pt x="594686" y="676021"/>
                  </a:lnTo>
                  <a:lnTo>
                    <a:pt x="692129" y="681188"/>
                  </a:lnTo>
                  <a:lnTo>
                    <a:pt x="792197" y="688172"/>
                  </a:lnTo>
                  <a:lnTo>
                    <a:pt x="894459" y="696831"/>
                  </a:lnTo>
                  <a:lnTo>
                    <a:pt x="1051024" y="712646"/>
                  </a:lnTo>
                  <a:lnTo>
                    <a:pt x="1210103" y="731421"/>
                  </a:lnTo>
                  <a:lnTo>
                    <a:pt x="1418982" y="759570"/>
                  </a:lnTo>
                  <a:lnTo>
                    <a:pt x="1418982" y="671716"/>
                  </a:lnTo>
                  <a:close/>
                </a:path>
                <a:path w="1419225" h="760095">
                  <a:moveTo>
                    <a:pt x="1418982" y="0"/>
                  </a:moveTo>
                  <a:lnTo>
                    <a:pt x="781239" y="0"/>
                  </a:lnTo>
                  <a:lnTo>
                    <a:pt x="767036" y="32961"/>
                  </a:lnTo>
                  <a:lnTo>
                    <a:pt x="749612" y="67686"/>
                  </a:lnTo>
                  <a:lnTo>
                    <a:pt x="729843" y="102192"/>
                  </a:lnTo>
                  <a:lnTo>
                    <a:pt x="707751" y="136472"/>
                  </a:lnTo>
                  <a:lnTo>
                    <a:pt x="683362" y="170518"/>
                  </a:lnTo>
                  <a:lnTo>
                    <a:pt x="656699" y="204325"/>
                  </a:lnTo>
                  <a:lnTo>
                    <a:pt x="627784" y="237885"/>
                  </a:lnTo>
                  <a:lnTo>
                    <a:pt x="596644" y="271192"/>
                  </a:lnTo>
                  <a:lnTo>
                    <a:pt x="563300" y="304239"/>
                  </a:lnTo>
                  <a:lnTo>
                    <a:pt x="527777" y="337018"/>
                  </a:lnTo>
                  <a:lnTo>
                    <a:pt x="490099" y="369525"/>
                  </a:lnTo>
                  <a:lnTo>
                    <a:pt x="450289" y="401751"/>
                  </a:lnTo>
                  <a:lnTo>
                    <a:pt x="408371" y="433690"/>
                  </a:lnTo>
                  <a:lnTo>
                    <a:pt x="364369" y="465335"/>
                  </a:lnTo>
                  <a:lnTo>
                    <a:pt x="318307" y="496679"/>
                  </a:lnTo>
                  <a:lnTo>
                    <a:pt x="270209" y="527716"/>
                  </a:lnTo>
                  <a:lnTo>
                    <a:pt x="220097" y="558439"/>
                  </a:lnTo>
                  <a:lnTo>
                    <a:pt x="167997" y="588841"/>
                  </a:lnTo>
                  <a:lnTo>
                    <a:pt x="113931" y="618915"/>
                  </a:lnTo>
                  <a:lnTo>
                    <a:pt x="57924" y="648655"/>
                  </a:lnTo>
                  <a:lnTo>
                    <a:pt x="0" y="678054"/>
                  </a:lnTo>
                  <a:lnTo>
                    <a:pt x="255742" y="672660"/>
                  </a:lnTo>
                  <a:lnTo>
                    <a:pt x="1418982" y="671716"/>
                  </a:lnTo>
                  <a:lnTo>
                    <a:pt x="1418982" y="0"/>
                  </a:lnTo>
                  <a:close/>
                </a:path>
              </a:pathLst>
            </a:custGeom>
            <a:solidFill>
              <a:srgbClr val="2F9DC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8" name="object 28"/>
            <p:cNvSpPr/>
            <p:nvPr/>
          </p:nvSpPr>
          <p:spPr>
            <a:xfrm>
              <a:off x="10479887" y="0"/>
              <a:ext cx="2615565" cy="824865"/>
            </a:xfrm>
            <a:custGeom>
              <a:avLst/>
              <a:gdLst/>
              <a:ahLst/>
              <a:cxnLst/>
              <a:rect l="l" t="t" r="r" b="b"/>
              <a:pathLst>
                <a:path w="2615565" h="824865">
                  <a:moveTo>
                    <a:pt x="0" y="0"/>
                  </a:moveTo>
                  <a:lnTo>
                    <a:pt x="2615183" y="0"/>
                  </a:lnTo>
                  <a:lnTo>
                    <a:pt x="2615183" y="824483"/>
                  </a:lnTo>
                  <a:lnTo>
                    <a:pt x="0" y="8244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9" name="object 29"/>
            <p:cNvSpPr/>
            <p:nvPr/>
          </p:nvSpPr>
          <p:spPr>
            <a:xfrm>
              <a:off x="10507536" y="0"/>
              <a:ext cx="2534920" cy="795655"/>
            </a:xfrm>
            <a:custGeom>
              <a:avLst/>
              <a:gdLst/>
              <a:ahLst/>
              <a:cxnLst/>
              <a:rect l="l" t="t" r="r" b="b"/>
              <a:pathLst>
                <a:path w="2534919" h="795655">
                  <a:moveTo>
                    <a:pt x="2534715" y="0"/>
                  </a:moveTo>
                  <a:lnTo>
                    <a:pt x="737495" y="0"/>
                  </a:lnTo>
                  <a:lnTo>
                    <a:pt x="734487" y="11084"/>
                  </a:lnTo>
                  <a:lnTo>
                    <a:pt x="721643" y="50264"/>
                  </a:lnTo>
                  <a:lnTo>
                    <a:pt x="706682" y="89171"/>
                  </a:lnTo>
                  <a:lnTo>
                    <a:pt x="689628" y="127795"/>
                  </a:lnTo>
                  <a:lnTo>
                    <a:pt x="670506" y="166127"/>
                  </a:lnTo>
                  <a:lnTo>
                    <a:pt x="649340" y="204156"/>
                  </a:lnTo>
                  <a:lnTo>
                    <a:pt x="626153" y="241874"/>
                  </a:lnTo>
                  <a:lnTo>
                    <a:pt x="600970" y="279271"/>
                  </a:lnTo>
                  <a:lnTo>
                    <a:pt x="573814" y="316336"/>
                  </a:lnTo>
                  <a:lnTo>
                    <a:pt x="544710" y="353061"/>
                  </a:lnTo>
                  <a:lnTo>
                    <a:pt x="513682" y="389436"/>
                  </a:lnTo>
                  <a:lnTo>
                    <a:pt x="480754" y="425451"/>
                  </a:lnTo>
                  <a:lnTo>
                    <a:pt x="445950" y="461097"/>
                  </a:lnTo>
                  <a:lnTo>
                    <a:pt x="409293" y="496363"/>
                  </a:lnTo>
                  <a:lnTo>
                    <a:pt x="370808" y="531241"/>
                  </a:lnTo>
                  <a:lnTo>
                    <a:pt x="330519" y="565721"/>
                  </a:lnTo>
                  <a:lnTo>
                    <a:pt x="288450" y="599793"/>
                  </a:lnTo>
                  <a:lnTo>
                    <a:pt x="244625" y="633448"/>
                  </a:lnTo>
                  <a:lnTo>
                    <a:pt x="199068" y="666675"/>
                  </a:lnTo>
                  <a:lnTo>
                    <a:pt x="151803" y="699466"/>
                  </a:lnTo>
                  <a:lnTo>
                    <a:pt x="102854" y="731810"/>
                  </a:lnTo>
                  <a:lnTo>
                    <a:pt x="52245" y="763699"/>
                  </a:lnTo>
                  <a:lnTo>
                    <a:pt x="0" y="795122"/>
                  </a:lnTo>
                  <a:lnTo>
                    <a:pt x="497204" y="753651"/>
                  </a:lnTo>
                  <a:lnTo>
                    <a:pt x="747072" y="734074"/>
                  </a:lnTo>
                  <a:lnTo>
                    <a:pt x="947515" y="719538"/>
                  </a:lnTo>
                  <a:lnTo>
                    <a:pt x="1098146" y="709502"/>
                  </a:lnTo>
                  <a:lnTo>
                    <a:pt x="1249017" y="700358"/>
                  </a:lnTo>
                  <a:lnTo>
                    <a:pt x="1400114" y="692242"/>
                  </a:lnTo>
                  <a:lnTo>
                    <a:pt x="1500964" y="687468"/>
                  </a:lnTo>
                  <a:lnTo>
                    <a:pt x="1601905" y="683250"/>
                  </a:lnTo>
                  <a:lnTo>
                    <a:pt x="1702932" y="679628"/>
                  </a:lnTo>
                  <a:lnTo>
                    <a:pt x="1753476" y="678054"/>
                  </a:lnTo>
                  <a:lnTo>
                    <a:pt x="1811401" y="648655"/>
                  </a:lnTo>
                  <a:lnTo>
                    <a:pt x="1867408" y="618915"/>
                  </a:lnTo>
                  <a:lnTo>
                    <a:pt x="1921473" y="588841"/>
                  </a:lnTo>
                  <a:lnTo>
                    <a:pt x="1973574" y="558439"/>
                  </a:lnTo>
                  <a:lnTo>
                    <a:pt x="2023685" y="527716"/>
                  </a:lnTo>
                  <a:lnTo>
                    <a:pt x="2071784" y="496679"/>
                  </a:lnTo>
                  <a:lnTo>
                    <a:pt x="2117846" y="465335"/>
                  </a:lnTo>
                  <a:lnTo>
                    <a:pt x="2161848" y="433690"/>
                  </a:lnTo>
                  <a:lnTo>
                    <a:pt x="2203765" y="401751"/>
                  </a:lnTo>
                  <a:lnTo>
                    <a:pt x="2243575" y="369525"/>
                  </a:lnTo>
                  <a:lnTo>
                    <a:pt x="2281253" y="337018"/>
                  </a:lnTo>
                  <a:lnTo>
                    <a:pt x="2316776" y="304239"/>
                  </a:lnTo>
                  <a:lnTo>
                    <a:pt x="2350120" y="271192"/>
                  </a:lnTo>
                  <a:lnTo>
                    <a:pt x="2381261" y="237885"/>
                  </a:lnTo>
                  <a:lnTo>
                    <a:pt x="2410175" y="204325"/>
                  </a:lnTo>
                  <a:lnTo>
                    <a:pt x="2436838" y="170518"/>
                  </a:lnTo>
                  <a:lnTo>
                    <a:pt x="2461228" y="136472"/>
                  </a:lnTo>
                  <a:lnTo>
                    <a:pt x="2483319" y="102192"/>
                  </a:lnTo>
                  <a:lnTo>
                    <a:pt x="2503088" y="67686"/>
                  </a:lnTo>
                  <a:lnTo>
                    <a:pt x="2520512" y="32961"/>
                  </a:lnTo>
                  <a:lnTo>
                    <a:pt x="2534715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0" name="object 30"/>
            <p:cNvSpPr/>
            <p:nvPr/>
          </p:nvSpPr>
          <p:spPr>
            <a:xfrm>
              <a:off x="8977033" y="0"/>
              <a:ext cx="2268220" cy="895350"/>
            </a:xfrm>
            <a:custGeom>
              <a:avLst/>
              <a:gdLst/>
              <a:ahLst/>
              <a:cxnLst/>
              <a:rect l="l" t="t" r="r" b="b"/>
              <a:pathLst>
                <a:path w="2268220" h="895350">
                  <a:moveTo>
                    <a:pt x="2267998" y="0"/>
                  </a:moveTo>
                  <a:lnTo>
                    <a:pt x="563517" y="0"/>
                  </a:lnTo>
                  <a:lnTo>
                    <a:pt x="557691" y="32071"/>
                  </a:lnTo>
                  <a:lnTo>
                    <a:pt x="547465" y="78036"/>
                  </a:lnTo>
                  <a:lnTo>
                    <a:pt x="535454" y="123612"/>
                  </a:lnTo>
                  <a:lnTo>
                    <a:pt x="521681" y="168783"/>
                  </a:lnTo>
                  <a:lnTo>
                    <a:pt x="506171" y="213534"/>
                  </a:lnTo>
                  <a:lnTo>
                    <a:pt x="488948" y="257849"/>
                  </a:lnTo>
                  <a:lnTo>
                    <a:pt x="470035" y="301712"/>
                  </a:lnTo>
                  <a:lnTo>
                    <a:pt x="449458" y="345108"/>
                  </a:lnTo>
                  <a:lnTo>
                    <a:pt x="427239" y="388021"/>
                  </a:lnTo>
                  <a:lnTo>
                    <a:pt x="403404" y="430434"/>
                  </a:lnTo>
                  <a:lnTo>
                    <a:pt x="377975" y="472333"/>
                  </a:lnTo>
                  <a:lnTo>
                    <a:pt x="350978" y="513701"/>
                  </a:lnTo>
                  <a:lnTo>
                    <a:pt x="322436" y="554524"/>
                  </a:lnTo>
                  <a:lnTo>
                    <a:pt x="292372" y="594784"/>
                  </a:lnTo>
                  <a:lnTo>
                    <a:pt x="260812" y="634467"/>
                  </a:lnTo>
                  <a:lnTo>
                    <a:pt x="227779" y="673557"/>
                  </a:lnTo>
                  <a:lnTo>
                    <a:pt x="193298" y="712037"/>
                  </a:lnTo>
                  <a:lnTo>
                    <a:pt x="157391" y="749893"/>
                  </a:lnTo>
                  <a:lnTo>
                    <a:pt x="120084" y="787108"/>
                  </a:lnTo>
                  <a:lnTo>
                    <a:pt x="81401" y="823667"/>
                  </a:lnTo>
                  <a:lnTo>
                    <a:pt x="41364" y="859555"/>
                  </a:lnTo>
                  <a:lnTo>
                    <a:pt x="0" y="894754"/>
                  </a:lnTo>
                  <a:lnTo>
                    <a:pt x="302346" y="883093"/>
                  </a:lnTo>
                  <a:lnTo>
                    <a:pt x="708570" y="859419"/>
                  </a:lnTo>
                  <a:lnTo>
                    <a:pt x="1530502" y="795123"/>
                  </a:lnTo>
                  <a:lnTo>
                    <a:pt x="1582747" y="763699"/>
                  </a:lnTo>
                  <a:lnTo>
                    <a:pt x="1633356" y="731811"/>
                  </a:lnTo>
                  <a:lnTo>
                    <a:pt x="1682305" y="699466"/>
                  </a:lnTo>
                  <a:lnTo>
                    <a:pt x="1729570" y="666676"/>
                  </a:lnTo>
                  <a:lnTo>
                    <a:pt x="1775128" y="633448"/>
                  </a:lnTo>
                  <a:lnTo>
                    <a:pt x="1818953" y="599794"/>
                  </a:lnTo>
                  <a:lnTo>
                    <a:pt x="1861022" y="565722"/>
                  </a:lnTo>
                  <a:lnTo>
                    <a:pt x="1901311" y="531242"/>
                  </a:lnTo>
                  <a:lnTo>
                    <a:pt x="1939795" y="496364"/>
                  </a:lnTo>
                  <a:lnTo>
                    <a:pt x="1976452" y="461097"/>
                  </a:lnTo>
                  <a:lnTo>
                    <a:pt x="2011257" y="425451"/>
                  </a:lnTo>
                  <a:lnTo>
                    <a:pt x="2044185" y="389436"/>
                  </a:lnTo>
                  <a:lnTo>
                    <a:pt x="2075213" y="353062"/>
                  </a:lnTo>
                  <a:lnTo>
                    <a:pt x="2104317" y="316337"/>
                  </a:lnTo>
                  <a:lnTo>
                    <a:pt x="2131472" y="279271"/>
                  </a:lnTo>
                  <a:lnTo>
                    <a:pt x="2156655" y="241875"/>
                  </a:lnTo>
                  <a:lnTo>
                    <a:pt x="2179842" y="204157"/>
                  </a:lnTo>
                  <a:lnTo>
                    <a:pt x="2201008" y="166127"/>
                  </a:lnTo>
                  <a:lnTo>
                    <a:pt x="2220130" y="127796"/>
                  </a:lnTo>
                  <a:lnTo>
                    <a:pt x="2237184" y="89172"/>
                  </a:lnTo>
                  <a:lnTo>
                    <a:pt x="2252145" y="50265"/>
                  </a:lnTo>
                  <a:lnTo>
                    <a:pt x="2264990" y="11084"/>
                  </a:lnTo>
                  <a:lnTo>
                    <a:pt x="2267998" y="0"/>
                  </a:lnTo>
                  <a:close/>
                </a:path>
              </a:pathLst>
            </a:custGeom>
            <a:solidFill>
              <a:srgbClr val="70B9E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1" name="object 31"/>
            <p:cNvSpPr/>
            <p:nvPr/>
          </p:nvSpPr>
          <p:spPr>
            <a:xfrm>
              <a:off x="6842998" y="0"/>
              <a:ext cx="2698115" cy="900430"/>
            </a:xfrm>
            <a:custGeom>
              <a:avLst/>
              <a:gdLst/>
              <a:ahLst/>
              <a:cxnLst/>
              <a:rect l="l" t="t" r="r" b="b"/>
              <a:pathLst>
                <a:path w="2698115" h="900430">
                  <a:moveTo>
                    <a:pt x="2697548" y="0"/>
                  </a:moveTo>
                  <a:lnTo>
                    <a:pt x="0" y="0"/>
                  </a:lnTo>
                  <a:lnTo>
                    <a:pt x="0" y="766573"/>
                  </a:lnTo>
                  <a:lnTo>
                    <a:pt x="581132" y="830726"/>
                  </a:lnTo>
                  <a:lnTo>
                    <a:pt x="723273" y="845416"/>
                  </a:lnTo>
                  <a:lnTo>
                    <a:pt x="818858" y="854597"/>
                  </a:lnTo>
                  <a:lnTo>
                    <a:pt x="915605" y="863186"/>
                  </a:lnTo>
                  <a:lnTo>
                    <a:pt x="1013942" y="871094"/>
                  </a:lnTo>
                  <a:lnTo>
                    <a:pt x="1114300" y="878234"/>
                  </a:lnTo>
                  <a:lnTo>
                    <a:pt x="1165372" y="881488"/>
                  </a:lnTo>
                  <a:lnTo>
                    <a:pt x="1217110" y="884517"/>
                  </a:lnTo>
                  <a:lnTo>
                    <a:pt x="1269568" y="887310"/>
                  </a:lnTo>
                  <a:lnTo>
                    <a:pt x="1322800" y="889855"/>
                  </a:lnTo>
                  <a:lnTo>
                    <a:pt x="1376859" y="892143"/>
                  </a:lnTo>
                  <a:lnTo>
                    <a:pt x="1431800" y="894161"/>
                  </a:lnTo>
                  <a:lnTo>
                    <a:pt x="1487676" y="895899"/>
                  </a:lnTo>
                  <a:lnTo>
                    <a:pt x="1544541" y="897345"/>
                  </a:lnTo>
                  <a:lnTo>
                    <a:pt x="1602449" y="898490"/>
                  </a:lnTo>
                  <a:lnTo>
                    <a:pt x="1661453" y="899321"/>
                  </a:lnTo>
                  <a:lnTo>
                    <a:pt x="1721607" y="899827"/>
                  </a:lnTo>
                  <a:lnTo>
                    <a:pt x="1782965" y="899999"/>
                  </a:lnTo>
                  <a:lnTo>
                    <a:pt x="1882954" y="899543"/>
                  </a:lnTo>
                  <a:lnTo>
                    <a:pt x="1983203" y="898220"/>
                  </a:lnTo>
                  <a:lnTo>
                    <a:pt x="2083697" y="896096"/>
                  </a:lnTo>
                  <a:lnTo>
                    <a:pt x="2134031" y="894754"/>
                  </a:lnTo>
                  <a:lnTo>
                    <a:pt x="2175396" y="859554"/>
                  </a:lnTo>
                  <a:lnTo>
                    <a:pt x="2215432" y="823667"/>
                  </a:lnTo>
                  <a:lnTo>
                    <a:pt x="2254116" y="787108"/>
                  </a:lnTo>
                  <a:lnTo>
                    <a:pt x="2291423" y="749893"/>
                  </a:lnTo>
                  <a:lnTo>
                    <a:pt x="2327330" y="712037"/>
                  </a:lnTo>
                  <a:lnTo>
                    <a:pt x="2361811" y="673556"/>
                  </a:lnTo>
                  <a:lnTo>
                    <a:pt x="2394844" y="634467"/>
                  </a:lnTo>
                  <a:lnTo>
                    <a:pt x="2426404" y="594784"/>
                  </a:lnTo>
                  <a:lnTo>
                    <a:pt x="2456467" y="554523"/>
                  </a:lnTo>
                  <a:lnTo>
                    <a:pt x="2485010" y="513701"/>
                  </a:lnTo>
                  <a:lnTo>
                    <a:pt x="2512007" y="472333"/>
                  </a:lnTo>
                  <a:lnTo>
                    <a:pt x="2537436" y="430434"/>
                  </a:lnTo>
                  <a:lnTo>
                    <a:pt x="2561271" y="388020"/>
                  </a:lnTo>
                  <a:lnTo>
                    <a:pt x="2583490" y="345108"/>
                  </a:lnTo>
                  <a:lnTo>
                    <a:pt x="2604067" y="301712"/>
                  </a:lnTo>
                  <a:lnTo>
                    <a:pt x="2622979" y="257849"/>
                  </a:lnTo>
                  <a:lnTo>
                    <a:pt x="2640203" y="213534"/>
                  </a:lnTo>
                  <a:lnTo>
                    <a:pt x="2655713" y="168783"/>
                  </a:lnTo>
                  <a:lnTo>
                    <a:pt x="2669485" y="123611"/>
                  </a:lnTo>
                  <a:lnTo>
                    <a:pt x="2681497" y="78035"/>
                  </a:lnTo>
                  <a:lnTo>
                    <a:pt x="2691723" y="32070"/>
                  </a:lnTo>
                  <a:lnTo>
                    <a:pt x="2697548" y="0"/>
                  </a:lnTo>
                  <a:close/>
                </a:path>
              </a:pathLst>
            </a:custGeom>
            <a:solidFill>
              <a:srgbClr val="86C6E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2" name="object 32"/>
            <p:cNvSpPr/>
            <p:nvPr/>
          </p:nvSpPr>
          <p:spPr>
            <a:xfrm>
              <a:off x="0" y="0"/>
              <a:ext cx="1929764" cy="895985"/>
            </a:xfrm>
            <a:custGeom>
              <a:avLst/>
              <a:gdLst/>
              <a:ahLst/>
              <a:cxnLst/>
              <a:rect l="l" t="t" r="r" b="b"/>
              <a:pathLst>
                <a:path w="1929764" h="895985">
                  <a:moveTo>
                    <a:pt x="647584" y="0"/>
                  </a:moveTo>
                  <a:lnTo>
                    <a:pt x="0" y="0"/>
                  </a:lnTo>
                  <a:lnTo>
                    <a:pt x="0" y="740785"/>
                  </a:lnTo>
                  <a:lnTo>
                    <a:pt x="87167" y="758735"/>
                  </a:lnTo>
                  <a:lnTo>
                    <a:pt x="214104" y="782673"/>
                  </a:lnTo>
                  <a:lnTo>
                    <a:pt x="310857" y="799317"/>
                  </a:lnTo>
                  <a:lnTo>
                    <a:pt x="416438" y="815965"/>
                  </a:lnTo>
                  <a:lnTo>
                    <a:pt x="530096" y="832147"/>
                  </a:lnTo>
                  <a:lnTo>
                    <a:pt x="651082" y="847396"/>
                  </a:lnTo>
                  <a:lnTo>
                    <a:pt x="778645" y="861242"/>
                  </a:lnTo>
                  <a:lnTo>
                    <a:pt x="912037" y="873219"/>
                  </a:lnTo>
                  <a:lnTo>
                    <a:pt x="980683" y="878359"/>
                  </a:lnTo>
                  <a:lnTo>
                    <a:pt x="1050506" y="882857"/>
                  </a:lnTo>
                  <a:lnTo>
                    <a:pt x="1121410" y="886653"/>
                  </a:lnTo>
                  <a:lnTo>
                    <a:pt x="1193302" y="889688"/>
                  </a:lnTo>
                  <a:lnTo>
                    <a:pt x="1266089" y="891905"/>
                  </a:lnTo>
                  <a:lnTo>
                    <a:pt x="1378200" y="894168"/>
                  </a:lnTo>
                  <a:lnTo>
                    <a:pt x="1590621" y="895680"/>
                  </a:lnTo>
                  <a:lnTo>
                    <a:pt x="1788853" y="893510"/>
                  </a:lnTo>
                  <a:lnTo>
                    <a:pt x="1929334" y="889708"/>
                  </a:lnTo>
                  <a:lnTo>
                    <a:pt x="1864490" y="865724"/>
                  </a:lnTo>
                  <a:lnTo>
                    <a:pt x="1801061" y="841418"/>
                  </a:lnTo>
                  <a:lnTo>
                    <a:pt x="1739063" y="816797"/>
                  </a:lnTo>
                  <a:lnTo>
                    <a:pt x="1678514" y="791866"/>
                  </a:lnTo>
                  <a:lnTo>
                    <a:pt x="1619432" y="766628"/>
                  </a:lnTo>
                  <a:lnTo>
                    <a:pt x="1561835" y="741090"/>
                  </a:lnTo>
                  <a:lnTo>
                    <a:pt x="1505739" y="715255"/>
                  </a:lnTo>
                  <a:lnTo>
                    <a:pt x="1451163" y="689130"/>
                  </a:lnTo>
                  <a:lnTo>
                    <a:pt x="1398123" y="662719"/>
                  </a:lnTo>
                  <a:lnTo>
                    <a:pt x="1346638" y="636027"/>
                  </a:lnTo>
                  <a:lnTo>
                    <a:pt x="1296724" y="609059"/>
                  </a:lnTo>
                  <a:lnTo>
                    <a:pt x="1248400" y="581820"/>
                  </a:lnTo>
                  <a:lnTo>
                    <a:pt x="1201682" y="554315"/>
                  </a:lnTo>
                  <a:lnTo>
                    <a:pt x="1156589" y="526549"/>
                  </a:lnTo>
                  <a:lnTo>
                    <a:pt x="1113137" y="498527"/>
                  </a:lnTo>
                  <a:lnTo>
                    <a:pt x="1071345" y="470254"/>
                  </a:lnTo>
                  <a:lnTo>
                    <a:pt x="1031230" y="441735"/>
                  </a:lnTo>
                  <a:lnTo>
                    <a:pt x="992809" y="412975"/>
                  </a:lnTo>
                  <a:lnTo>
                    <a:pt x="956100" y="383979"/>
                  </a:lnTo>
                  <a:lnTo>
                    <a:pt x="921120" y="354752"/>
                  </a:lnTo>
                  <a:lnTo>
                    <a:pt x="887887" y="325298"/>
                  </a:lnTo>
                  <a:lnTo>
                    <a:pt x="856419" y="295624"/>
                  </a:lnTo>
                  <a:lnTo>
                    <a:pt x="826732" y="265733"/>
                  </a:lnTo>
                  <a:lnTo>
                    <a:pt x="798845" y="235631"/>
                  </a:lnTo>
                  <a:lnTo>
                    <a:pt x="772774" y="205323"/>
                  </a:lnTo>
                  <a:lnTo>
                    <a:pt x="748538" y="174813"/>
                  </a:lnTo>
                  <a:lnTo>
                    <a:pt x="705639" y="113211"/>
                  </a:lnTo>
                  <a:lnTo>
                    <a:pt x="670288" y="50863"/>
                  </a:lnTo>
                  <a:lnTo>
                    <a:pt x="655486" y="19422"/>
                  </a:lnTo>
                  <a:lnTo>
                    <a:pt x="647584" y="0"/>
                  </a:lnTo>
                  <a:close/>
                </a:path>
              </a:pathLst>
            </a:custGeom>
            <a:solidFill>
              <a:srgbClr val="2F9DC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3" name="object 33"/>
            <p:cNvSpPr/>
            <p:nvPr/>
          </p:nvSpPr>
          <p:spPr>
            <a:xfrm>
              <a:off x="588213" y="0"/>
              <a:ext cx="2597150" cy="920750"/>
            </a:xfrm>
            <a:custGeom>
              <a:avLst/>
              <a:gdLst/>
              <a:ahLst/>
              <a:cxnLst/>
              <a:rect l="l" t="t" r="r" b="b"/>
              <a:pathLst>
                <a:path w="2597150" h="920750">
                  <a:moveTo>
                    <a:pt x="0" y="0"/>
                  </a:moveTo>
                  <a:lnTo>
                    <a:pt x="2596896" y="0"/>
                  </a:lnTo>
                  <a:lnTo>
                    <a:pt x="2596896" y="920483"/>
                  </a:lnTo>
                  <a:lnTo>
                    <a:pt x="0" y="9204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4" name="object 34"/>
            <p:cNvSpPr/>
            <p:nvPr/>
          </p:nvSpPr>
          <p:spPr>
            <a:xfrm>
              <a:off x="647583" y="0"/>
              <a:ext cx="2512695" cy="890269"/>
            </a:xfrm>
            <a:custGeom>
              <a:avLst/>
              <a:gdLst/>
              <a:ahLst/>
              <a:cxnLst/>
              <a:rect l="l" t="t" r="r" b="b"/>
              <a:pathLst>
                <a:path w="2512695" h="890269">
                  <a:moveTo>
                    <a:pt x="1797089" y="0"/>
                  </a:moveTo>
                  <a:lnTo>
                    <a:pt x="0" y="0"/>
                  </a:lnTo>
                  <a:lnTo>
                    <a:pt x="7902" y="19422"/>
                  </a:lnTo>
                  <a:lnTo>
                    <a:pt x="39426" y="82128"/>
                  </a:lnTo>
                  <a:lnTo>
                    <a:pt x="78568" y="144108"/>
                  </a:lnTo>
                  <a:lnTo>
                    <a:pt x="125188" y="205323"/>
                  </a:lnTo>
                  <a:lnTo>
                    <a:pt x="151258" y="235631"/>
                  </a:lnTo>
                  <a:lnTo>
                    <a:pt x="179145" y="265733"/>
                  </a:lnTo>
                  <a:lnTo>
                    <a:pt x="208832" y="295624"/>
                  </a:lnTo>
                  <a:lnTo>
                    <a:pt x="240301" y="325298"/>
                  </a:lnTo>
                  <a:lnTo>
                    <a:pt x="273534" y="354752"/>
                  </a:lnTo>
                  <a:lnTo>
                    <a:pt x="308514" y="383979"/>
                  </a:lnTo>
                  <a:lnTo>
                    <a:pt x="345223" y="412975"/>
                  </a:lnTo>
                  <a:lnTo>
                    <a:pt x="383644" y="441735"/>
                  </a:lnTo>
                  <a:lnTo>
                    <a:pt x="423760" y="470254"/>
                  </a:lnTo>
                  <a:lnTo>
                    <a:pt x="465552" y="498527"/>
                  </a:lnTo>
                  <a:lnTo>
                    <a:pt x="509004" y="526549"/>
                  </a:lnTo>
                  <a:lnTo>
                    <a:pt x="554098" y="554315"/>
                  </a:lnTo>
                  <a:lnTo>
                    <a:pt x="600816" y="581820"/>
                  </a:lnTo>
                  <a:lnTo>
                    <a:pt x="649140" y="609059"/>
                  </a:lnTo>
                  <a:lnTo>
                    <a:pt x="699054" y="636027"/>
                  </a:lnTo>
                  <a:lnTo>
                    <a:pt x="750540" y="662719"/>
                  </a:lnTo>
                  <a:lnTo>
                    <a:pt x="803580" y="689130"/>
                  </a:lnTo>
                  <a:lnTo>
                    <a:pt x="858157" y="715255"/>
                  </a:lnTo>
                  <a:lnTo>
                    <a:pt x="914253" y="741090"/>
                  </a:lnTo>
                  <a:lnTo>
                    <a:pt x="971851" y="766628"/>
                  </a:lnTo>
                  <a:lnTo>
                    <a:pt x="1030933" y="791866"/>
                  </a:lnTo>
                  <a:lnTo>
                    <a:pt x="1091482" y="816797"/>
                  </a:lnTo>
                  <a:lnTo>
                    <a:pt x="1153479" y="841418"/>
                  </a:lnTo>
                  <a:lnTo>
                    <a:pt x="1216909" y="865724"/>
                  </a:lnTo>
                  <a:lnTo>
                    <a:pt x="1281753" y="889708"/>
                  </a:lnTo>
                  <a:lnTo>
                    <a:pt x="1340303" y="887543"/>
                  </a:lnTo>
                  <a:lnTo>
                    <a:pt x="1397769" y="885078"/>
                  </a:lnTo>
                  <a:lnTo>
                    <a:pt x="1454213" y="882328"/>
                  </a:lnTo>
                  <a:lnTo>
                    <a:pt x="1509697" y="879305"/>
                  </a:lnTo>
                  <a:lnTo>
                    <a:pt x="1564281" y="876023"/>
                  </a:lnTo>
                  <a:lnTo>
                    <a:pt x="1618028" y="872494"/>
                  </a:lnTo>
                  <a:lnTo>
                    <a:pt x="1670998" y="868732"/>
                  </a:lnTo>
                  <a:lnTo>
                    <a:pt x="1723253" y="864750"/>
                  </a:lnTo>
                  <a:lnTo>
                    <a:pt x="1825864" y="856180"/>
                  </a:lnTo>
                  <a:lnTo>
                    <a:pt x="1926353" y="846887"/>
                  </a:lnTo>
                  <a:lnTo>
                    <a:pt x="2025210" y="836977"/>
                  </a:lnTo>
                  <a:lnTo>
                    <a:pt x="2171513" y="821188"/>
                  </a:lnTo>
                  <a:lnTo>
                    <a:pt x="2512231" y="781872"/>
                  </a:lnTo>
                  <a:lnTo>
                    <a:pt x="2459456" y="749485"/>
                  </a:lnTo>
                  <a:lnTo>
                    <a:pt x="2408409" y="716614"/>
                  </a:lnTo>
                  <a:lnTo>
                    <a:pt x="2359114" y="683270"/>
                  </a:lnTo>
                  <a:lnTo>
                    <a:pt x="2311598" y="649463"/>
                  </a:lnTo>
                  <a:lnTo>
                    <a:pt x="2265886" y="615203"/>
                  </a:lnTo>
                  <a:lnTo>
                    <a:pt x="2222004" y="580502"/>
                  </a:lnTo>
                  <a:lnTo>
                    <a:pt x="2179977" y="545368"/>
                  </a:lnTo>
                  <a:lnTo>
                    <a:pt x="2139833" y="509812"/>
                  </a:lnTo>
                  <a:lnTo>
                    <a:pt x="2101595" y="473846"/>
                  </a:lnTo>
                  <a:lnTo>
                    <a:pt x="2065291" y="437478"/>
                  </a:lnTo>
                  <a:lnTo>
                    <a:pt x="2030946" y="400719"/>
                  </a:lnTo>
                  <a:lnTo>
                    <a:pt x="1998585" y="363580"/>
                  </a:lnTo>
                  <a:lnTo>
                    <a:pt x="1968235" y="326071"/>
                  </a:lnTo>
                  <a:lnTo>
                    <a:pt x="1939922" y="288202"/>
                  </a:lnTo>
                  <a:lnTo>
                    <a:pt x="1913671" y="249984"/>
                  </a:lnTo>
                  <a:lnTo>
                    <a:pt x="1889507" y="211427"/>
                  </a:lnTo>
                  <a:lnTo>
                    <a:pt x="1867458" y="172541"/>
                  </a:lnTo>
                  <a:lnTo>
                    <a:pt x="1847547" y="133336"/>
                  </a:lnTo>
                  <a:lnTo>
                    <a:pt x="1829803" y="93823"/>
                  </a:lnTo>
                  <a:lnTo>
                    <a:pt x="1814249" y="54012"/>
                  </a:lnTo>
                  <a:lnTo>
                    <a:pt x="1800912" y="13914"/>
                  </a:lnTo>
                  <a:lnTo>
                    <a:pt x="1797089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5" name="object 35"/>
            <p:cNvSpPr/>
            <p:nvPr/>
          </p:nvSpPr>
          <p:spPr>
            <a:xfrm>
              <a:off x="2444673" y="0"/>
              <a:ext cx="2045335" cy="782320"/>
            </a:xfrm>
            <a:custGeom>
              <a:avLst/>
              <a:gdLst/>
              <a:ahLst/>
              <a:cxnLst/>
              <a:rect l="l" t="t" r="r" b="b"/>
              <a:pathLst>
                <a:path w="2045335" h="782320">
                  <a:moveTo>
                    <a:pt x="1704435" y="0"/>
                  </a:moveTo>
                  <a:lnTo>
                    <a:pt x="0" y="0"/>
                  </a:lnTo>
                  <a:lnTo>
                    <a:pt x="3823" y="13914"/>
                  </a:lnTo>
                  <a:lnTo>
                    <a:pt x="17159" y="54012"/>
                  </a:lnTo>
                  <a:lnTo>
                    <a:pt x="32713" y="93823"/>
                  </a:lnTo>
                  <a:lnTo>
                    <a:pt x="50458" y="133336"/>
                  </a:lnTo>
                  <a:lnTo>
                    <a:pt x="70368" y="172541"/>
                  </a:lnTo>
                  <a:lnTo>
                    <a:pt x="92417" y="211427"/>
                  </a:lnTo>
                  <a:lnTo>
                    <a:pt x="116581" y="249984"/>
                  </a:lnTo>
                  <a:lnTo>
                    <a:pt x="142832" y="288202"/>
                  </a:lnTo>
                  <a:lnTo>
                    <a:pt x="171146" y="326071"/>
                  </a:lnTo>
                  <a:lnTo>
                    <a:pt x="201496" y="363580"/>
                  </a:lnTo>
                  <a:lnTo>
                    <a:pt x="233856" y="400719"/>
                  </a:lnTo>
                  <a:lnTo>
                    <a:pt x="268201" y="437478"/>
                  </a:lnTo>
                  <a:lnTo>
                    <a:pt x="304505" y="473846"/>
                  </a:lnTo>
                  <a:lnTo>
                    <a:pt x="342743" y="509812"/>
                  </a:lnTo>
                  <a:lnTo>
                    <a:pt x="382888" y="545368"/>
                  </a:lnTo>
                  <a:lnTo>
                    <a:pt x="424914" y="580502"/>
                  </a:lnTo>
                  <a:lnTo>
                    <a:pt x="468796" y="615203"/>
                  </a:lnTo>
                  <a:lnTo>
                    <a:pt x="514508" y="649463"/>
                  </a:lnTo>
                  <a:lnTo>
                    <a:pt x="562025" y="683270"/>
                  </a:lnTo>
                  <a:lnTo>
                    <a:pt x="611319" y="716614"/>
                  </a:lnTo>
                  <a:lnTo>
                    <a:pt x="662367" y="749485"/>
                  </a:lnTo>
                  <a:lnTo>
                    <a:pt x="715141" y="781872"/>
                  </a:lnTo>
                  <a:lnTo>
                    <a:pt x="890366" y="761996"/>
                  </a:lnTo>
                  <a:lnTo>
                    <a:pt x="1026050" y="747466"/>
                  </a:lnTo>
                  <a:lnTo>
                    <a:pt x="1119155" y="738093"/>
                  </a:lnTo>
                  <a:lnTo>
                    <a:pt x="1214763" y="729052"/>
                  </a:lnTo>
                  <a:lnTo>
                    <a:pt x="1313204" y="720414"/>
                  </a:lnTo>
                  <a:lnTo>
                    <a:pt x="1414808" y="712250"/>
                  </a:lnTo>
                  <a:lnTo>
                    <a:pt x="1519905" y="704630"/>
                  </a:lnTo>
                  <a:lnTo>
                    <a:pt x="1628823" y="697626"/>
                  </a:lnTo>
                  <a:lnTo>
                    <a:pt x="1741893" y="691308"/>
                  </a:lnTo>
                  <a:lnTo>
                    <a:pt x="1859444" y="685746"/>
                  </a:lnTo>
                  <a:lnTo>
                    <a:pt x="1920003" y="683271"/>
                  </a:lnTo>
                  <a:lnTo>
                    <a:pt x="1981806" y="681012"/>
                  </a:lnTo>
                  <a:lnTo>
                    <a:pt x="2044894" y="678977"/>
                  </a:lnTo>
                  <a:lnTo>
                    <a:pt x="2011406" y="639665"/>
                  </a:lnTo>
                  <a:lnTo>
                    <a:pt x="1979410" y="599749"/>
                  </a:lnTo>
                  <a:lnTo>
                    <a:pt x="1948931" y="559245"/>
                  </a:lnTo>
                  <a:lnTo>
                    <a:pt x="1919995" y="518168"/>
                  </a:lnTo>
                  <a:lnTo>
                    <a:pt x="1892624" y="476535"/>
                  </a:lnTo>
                  <a:lnTo>
                    <a:pt x="1866845" y="434361"/>
                  </a:lnTo>
                  <a:lnTo>
                    <a:pt x="1842681" y="391664"/>
                  </a:lnTo>
                  <a:lnTo>
                    <a:pt x="1820157" y="348458"/>
                  </a:lnTo>
                  <a:lnTo>
                    <a:pt x="1799298" y="304760"/>
                  </a:lnTo>
                  <a:lnTo>
                    <a:pt x="1780129" y="260587"/>
                  </a:lnTo>
                  <a:lnTo>
                    <a:pt x="1762673" y="215953"/>
                  </a:lnTo>
                  <a:lnTo>
                    <a:pt x="1746956" y="170876"/>
                  </a:lnTo>
                  <a:lnTo>
                    <a:pt x="1733002" y="125371"/>
                  </a:lnTo>
                  <a:lnTo>
                    <a:pt x="1720836" y="79455"/>
                  </a:lnTo>
                  <a:lnTo>
                    <a:pt x="1710481" y="33143"/>
                  </a:lnTo>
                  <a:lnTo>
                    <a:pt x="1704435" y="0"/>
                  </a:lnTo>
                  <a:close/>
                </a:path>
              </a:pathLst>
            </a:custGeom>
            <a:solidFill>
              <a:srgbClr val="70B9E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6" name="object 36"/>
            <p:cNvSpPr/>
            <p:nvPr/>
          </p:nvSpPr>
          <p:spPr>
            <a:xfrm>
              <a:off x="4149112" y="0"/>
              <a:ext cx="2694305" cy="767080"/>
            </a:xfrm>
            <a:custGeom>
              <a:avLst/>
              <a:gdLst/>
              <a:ahLst/>
              <a:cxnLst/>
              <a:rect l="l" t="t" r="r" b="b"/>
              <a:pathLst>
                <a:path w="2694305" h="767080">
                  <a:moveTo>
                    <a:pt x="2691889" y="0"/>
                  </a:moveTo>
                  <a:lnTo>
                    <a:pt x="0" y="0"/>
                  </a:lnTo>
                  <a:lnTo>
                    <a:pt x="6045" y="33142"/>
                  </a:lnTo>
                  <a:lnTo>
                    <a:pt x="16399" y="79452"/>
                  </a:lnTo>
                  <a:lnTo>
                    <a:pt x="28564" y="125367"/>
                  </a:lnTo>
                  <a:lnTo>
                    <a:pt x="42518" y="170871"/>
                  </a:lnTo>
                  <a:lnTo>
                    <a:pt x="58234" y="215947"/>
                  </a:lnTo>
                  <a:lnTo>
                    <a:pt x="75689" y="260580"/>
                  </a:lnTo>
                  <a:lnTo>
                    <a:pt x="94858" y="304753"/>
                  </a:lnTo>
                  <a:lnTo>
                    <a:pt x="115717" y="348450"/>
                  </a:lnTo>
                  <a:lnTo>
                    <a:pt x="138240" y="391655"/>
                  </a:lnTo>
                  <a:lnTo>
                    <a:pt x="162404" y="434353"/>
                  </a:lnTo>
                  <a:lnTo>
                    <a:pt x="188183" y="476526"/>
                  </a:lnTo>
                  <a:lnTo>
                    <a:pt x="215554" y="518159"/>
                  </a:lnTo>
                  <a:lnTo>
                    <a:pt x="244492" y="559236"/>
                  </a:lnTo>
                  <a:lnTo>
                    <a:pt x="274971" y="599740"/>
                  </a:lnTo>
                  <a:lnTo>
                    <a:pt x="306968" y="639656"/>
                  </a:lnTo>
                  <a:lnTo>
                    <a:pt x="340459" y="678968"/>
                  </a:lnTo>
                  <a:lnTo>
                    <a:pt x="433995" y="676439"/>
                  </a:lnTo>
                  <a:lnTo>
                    <a:pt x="530404" y="674418"/>
                  </a:lnTo>
                  <a:lnTo>
                    <a:pt x="629828" y="672937"/>
                  </a:lnTo>
                  <a:lnTo>
                    <a:pt x="732412" y="672027"/>
                  </a:lnTo>
                  <a:lnTo>
                    <a:pt x="838299" y="671716"/>
                  </a:lnTo>
                  <a:lnTo>
                    <a:pt x="970340" y="672103"/>
                  </a:lnTo>
                  <a:lnTo>
                    <a:pt x="1097740" y="673240"/>
                  </a:lnTo>
                  <a:lnTo>
                    <a:pt x="1220684" y="675088"/>
                  </a:lnTo>
                  <a:lnTo>
                    <a:pt x="1339355" y="677610"/>
                  </a:lnTo>
                  <a:lnTo>
                    <a:pt x="1453938" y="680768"/>
                  </a:lnTo>
                  <a:lnTo>
                    <a:pt x="1564618" y="684525"/>
                  </a:lnTo>
                  <a:lnTo>
                    <a:pt x="1671578" y="688842"/>
                  </a:lnTo>
                  <a:lnTo>
                    <a:pt x="1775003" y="693682"/>
                  </a:lnTo>
                  <a:lnTo>
                    <a:pt x="1875077" y="699008"/>
                  </a:lnTo>
                  <a:lnTo>
                    <a:pt x="1971984" y="704780"/>
                  </a:lnTo>
                  <a:lnTo>
                    <a:pt x="2065909" y="710963"/>
                  </a:lnTo>
                  <a:lnTo>
                    <a:pt x="2157036" y="717518"/>
                  </a:lnTo>
                  <a:lnTo>
                    <a:pt x="2288883" y="727965"/>
                  </a:lnTo>
                  <a:lnTo>
                    <a:pt x="2415470" y="739036"/>
                  </a:lnTo>
                  <a:lnTo>
                    <a:pt x="2537421" y="750606"/>
                  </a:lnTo>
                  <a:lnTo>
                    <a:pt x="2693883" y="766585"/>
                  </a:lnTo>
                  <a:lnTo>
                    <a:pt x="2691889" y="766369"/>
                  </a:lnTo>
                  <a:lnTo>
                    <a:pt x="2691889" y="0"/>
                  </a:lnTo>
                  <a:close/>
                </a:path>
              </a:pathLst>
            </a:custGeom>
            <a:solidFill>
              <a:srgbClr val="86C6E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1428751" y="6155994"/>
            <a:ext cx="1778569" cy="1752600"/>
            <a:chOff x="1746820" y="6155994"/>
            <a:chExt cx="1460500" cy="1752600"/>
          </a:xfrm>
        </p:grpSpPr>
        <p:pic>
          <p:nvPicPr>
            <p:cNvPr id="38" name="object 38"/>
            <p:cNvPicPr/>
            <p:nvPr/>
          </p:nvPicPr>
          <p:blipFill rotWithShape="1">
            <a:blip r:embed="rId9"/>
            <a:stretch>
              <a:fillRect/>
            </a:stretch>
          </p:blipFill>
          <p:spPr>
            <a:xfrm>
              <a:off x="1895729" y="6155994"/>
              <a:ext cx="998189" cy="1172959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746820" y="7187995"/>
              <a:ext cx="1460500" cy="720090"/>
            </a:xfrm>
            <a:custGeom>
              <a:avLst/>
              <a:gdLst/>
              <a:ahLst/>
              <a:cxnLst/>
              <a:rect l="l" t="t" r="r" b="b"/>
              <a:pathLst>
                <a:path w="1460500" h="720090">
                  <a:moveTo>
                    <a:pt x="1269771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1269771" y="720001"/>
                  </a:lnTo>
                  <a:lnTo>
                    <a:pt x="1269771" y="702360"/>
                  </a:lnTo>
                  <a:lnTo>
                    <a:pt x="1459928" y="360006"/>
                  </a:lnTo>
                  <a:lnTo>
                    <a:pt x="1269771" y="17640"/>
                  </a:lnTo>
                  <a:lnTo>
                    <a:pt x="1269771" y="0"/>
                  </a:lnTo>
                  <a:close/>
                </a:path>
              </a:pathLst>
            </a:custGeom>
            <a:solidFill>
              <a:srgbClr val="F6F0D4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1590830" y="7222818"/>
            <a:ext cx="1254093" cy="658514"/>
          </a:xfrm>
          <a:prstGeom prst="rect">
            <a:avLst/>
          </a:prstGeom>
        </p:spPr>
        <p:txBody>
          <a:bodyPr vert="horz" wrap="square" lIns="0" tIns="4254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  <a:defRPr/>
            </a:pPr>
            <a:r>
              <a:rPr sz="1500" b="1" spc="-10" dirty="0" err="1">
                <a:solidFill>
                  <a:srgbClr val="2685BB"/>
                </a:solidFill>
              </a:rPr>
              <a:t>평</a:t>
            </a:r>
            <a:r>
              <a:rPr sz="1500" b="1" spc="104" dirty="0" err="1">
                <a:solidFill>
                  <a:srgbClr val="2685BB"/>
                </a:solidFill>
              </a:rPr>
              <a:t>가</a:t>
            </a:r>
            <a:r>
              <a:rPr sz="1500" b="1" spc="-295" dirty="0">
                <a:solidFill>
                  <a:srgbClr val="2685BB"/>
                </a:solidFill>
              </a:rPr>
              <a:t> </a:t>
            </a:r>
            <a:r>
              <a:rPr sz="1500" b="1" spc="104" dirty="0">
                <a:solidFill>
                  <a:srgbClr val="2685BB"/>
                </a:solidFill>
              </a:rPr>
              <a:t>및</a:t>
            </a:r>
            <a:r>
              <a:rPr sz="1500" b="1" spc="-295" dirty="0">
                <a:solidFill>
                  <a:srgbClr val="2685BB"/>
                </a:solidFill>
              </a:rPr>
              <a:t> </a:t>
            </a:r>
            <a:r>
              <a:rPr sz="1500" b="1" spc="265" dirty="0" err="1">
                <a:solidFill>
                  <a:srgbClr val="2685BB"/>
                </a:solidFill>
              </a:rPr>
              <a:t>종</a:t>
            </a:r>
            <a:r>
              <a:rPr sz="1500" b="1" spc="104" dirty="0" err="1">
                <a:solidFill>
                  <a:srgbClr val="2685BB"/>
                </a:solidFill>
              </a:rPr>
              <a:t>결</a:t>
            </a:r>
            <a:endParaRPr sz="1500" b="1" spc="104" dirty="0">
              <a:solidFill>
                <a:srgbClr val="2685BB"/>
              </a:solidFill>
            </a:endParaRPr>
          </a:p>
          <a:p>
            <a:pPr marL="12700" marR="5080" algn="ctr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40" dirty="0" err="1" smtClean="0"/>
              <a:t>학대피해</a:t>
            </a:r>
            <a:r>
              <a:rPr lang="en-US" sz="1200" spc="40" dirty="0" smtClean="0"/>
              <a:t> </a:t>
            </a:r>
            <a:r>
              <a:rPr sz="1200" spc="40" dirty="0" err="1" smtClean="0"/>
              <a:t>노인</a:t>
            </a:r>
            <a:r>
              <a:rPr sz="1200" spc="40" dirty="0" smtClean="0"/>
              <a:t> </a:t>
            </a:r>
            <a:r>
              <a:rPr sz="1200" spc="45" dirty="0" smtClean="0"/>
              <a:t> </a:t>
            </a:r>
            <a:endParaRPr lang="en-US" sz="1200" spc="45" dirty="0" smtClean="0"/>
          </a:p>
          <a:p>
            <a:pPr marL="12700" marR="5080" algn="ctr">
              <a:lnSpc>
                <a:spcPts val="1400"/>
              </a:lnSpc>
              <a:spcBef>
                <a:spcPts val="65"/>
              </a:spcBef>
              <a:defRPr/>
            </a:pPr>
            <a:r>
              <a:rPr sz="1200" spc="-10" dirty="0" err="1" smtClean="0"/>
              <a:t>안</a:t>
            </a:r>
            <a:r>
              <a:rPr sz="1200" spc="80" dirty="0" err="1" smtClean="0"/>
              <a:t>전</a:t>
            </a:r>
            <a:r>
              <a:rPr sz="1200" spc="-229" dirty="0" smtClean="0"/>
              <a:t> </a:t>
            </a:r>
            <a:r>
              <a:rPr sz="1200" spc="-10" dirty="0" err="1"/>
              <a:t>확</a:t>
            </a:r>
            <a:r>
              <a:rPr sz="1200" spc="80" dirty="0" err="1"/>
              <a:t>인</a:t>
            </a:r>
            <a:r>
              <a:rPr sz="1200" spc="-229" dirty="0"/>
              <a:t> </a:t>
            </a:r>
            <a:r>
              <a:rPr sz="1200" spc="290" dirty="0"/>
              <a:t>후</a:t>
            </a:r>
            <a:r>
              <a:rPr sz="1200" spc="-229" dirty="0"/>
              <a:t> </a:t>
            </a:r>
            <a:r>
              <a:rPr sz="1200" spc="200" dirty="0" err="1"/>
              <a:t>종</a:t>
            </a:r>
            <a:r>
              <a:rPr sz="1200" spc="80" dirty="0" err="1"/>
              <a:t>결</a:t>
            </a:r>
            <a:endParaRPr sz="1200" dirty="0"/>
          </a:p>
        </p:txBody>
      </p:sp>
      <p:sp>
        <p:nvSpPr>
          <p:cNvPr id="41" name="object 41"/>
          <p:cNvSpPr/>
          <p:nvPr/>
        </p:nvSpPr>
        <p:spPr>
          <a:xfrm>
            <a:off x="3737851" y="7187869"/>
            <a:ext cx="1512570" cy="720090"/>
          </a:xfrm>
          <a:custGeom>
            <a:avLst/>
            <a:gdLst/>
            <a:ahLst/>
            <a:cxnLst/>
            <a:rect l="l" t="t" r="r" b="b"/>
            <a:pathLst>
              <a:path w="1512570" h="720090">
                <a:moveTo>
                  <a:pt x="1511998" y="20320"/>
                </a:moveTo>
                <a:lnTo>
                  <a:pt x="1511452" y="20320"/>
                </a:lnTo>
                <a:lnTo>
                  <a:pt x="1511452" y="17780"/>
                </a:lnTo>
                <a:lnTo>
                  <a:pt x="1510614" y="17780"/>
                </a:lnTo>
                <a:lnTo>
                  <a:pt x="1510614" y="0"/>
                </a:lnTo>
                <a:lnTo>
                  <a:pt x="0" y="0"/>
                </a:lnTo>
                <a:lnTo>
                  <a:pt x="0" y="17780"/>
                </a:lnTo>
                <a:lnTo>
                  <a:pt x="0" y="20320"/>
                </a:lnTo>
                <a:lnTo>
                  <a:pt x="0" y="701040"/>
                </a:lnTo>
                <a:lnTo>
                  <a:pt x="0" y="702310"/>
                </a:lnTo>
                <a:lnTo>
                  <a:pt x="0" y="720090"/>
                </a:lnTo>
                <a:lnTo>
                  <a:pt x="1510614" y="720090"/>
                </a:lnTo>
                <a:lnTo>
                  <a:pt x="1510614" y="702310"/>
                </a:lnTo>
                <a:lnTo>
                  <a:pt x="1511160" y="702310"/>
                </a:lnTo>
                <a:lnTo>
                  <a:pt x="1511160" y="701040"/>
                </a:lnTo>
                <a:lnTo>
                  <a:pt x="1511998" y="701040"/>
                </a:lnTo>
                <a:lnTo>
                  <a:pt x="1511998" y="20320"/>
                </a:lnTo>
                <a:close/>
              </a:path>
            </a:pathLst>
          </a:custGeom>
          <a:solidFill>
            <a:srgbClr val="F6F0D4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2" name="object 42"/>
          <p:cNvSpPr txBox="1"/>
          <p:nvPr/>
        </p:nvSpPr>
        <p:spPr>
          <a:xfrm>
            <a:off x="3647703" y="7236992"/>
            <a:ext cx="1692865" cy="838049"/>
          </a:xfrm>
          <a:prstGeom prst="rect">
            <a:avLst/>
          </a:prstGeom>
        </p:spPr>
        <p:txBody>
          <a:bodyPr vert="horz" wrap="square" lIns="0" tIns="42544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334"/>
              </a:spcBef>
              <a:defRPr/>
            </a:pPr>
            <a:r>
              <a:rPr sz="1500" b="1" spc="90" dirty="0" err="1">
                <a:solidFill>
                  <a:srgbClr val="2685BB"/>
                </a:solidFill>
              </a:rPr>
              <a:t>사후관리</a:t>
            </a:r>
            <a:endParaRPr sz="1500" b="1" spc="90" dirty="0">
              <a:solidFill>
                <a:srgbClr val="2685BB"/>
              </a:solidFill>
            </a:endParaRPr>
          </a:p>
          <a:p>
            <a:pPr marL="83820" marR="76200" algn="ctr">
              <a:lnSpc>
                <a:spcPts val="1400"/>
              </a:lnSpc>
              <a:spcBef>
                <a:spcPts val="60"/>
              </a:spcBef>
              <a:defRPr/>
            </a:pPr>
            <a:r>
              <a:rPr sz="1200" spc="200" dirty="0" err="1" smtClean="0"/>
              <a:t>종</a:t>
            </a:r>
            <a:r>
              <a:rPr sz="1200" spc="80" dirty="0" err="1" smtClean="0"/>
              <a:t>결</a:t>
            </a:r>
            <a:r>
              <a:rPr sz="1200" spc="-229" dirty="0" smtClean="0"/>
              <a:t> </a:t>
            </a:r>
            <a:r>
              <a:rPr sz="1200" spc="-10" dirty="0" err="1" smtClean="0"/>
              <a:t>이</a:t>
            </a:r>
            <a:r>
              <a:rPr sz="1200" spc="290" dirty="0" err="1" smtClean="0"/>
              <a:t>후</a:t>
            </a:r>
            <a:r>
              <a:rPr lang="en-US" sz="1200" spc="290" dirty="0" smtClean="0"/>
              <a:t> </a:t>
            </a:r>
            <a:r>
              <a:rPr sz="1200" spc="-229" dirty="0" smtClean="0"/>
              <a:t> </a:t>
            </a:r>
            <a:r>
              <a:rPr sz="1200" spc="-10" dirty="0" err="1" smtClean="0"/>
              <a:t>지</a:t>
            </a:r>
            <a:r>
              <a:rPr sz="1200" spc="200" dirty="0" err="1" smtClean="0"/>
              <a:t>속</a:t>
            </a:r>
            <a:r>
              <a:rPr sz="1200" spc="80" dirty="0" err="1" smtClean="0"/>
              <a:t>적</a:t>
            </a:r>
            <a:endParaRPr lang="en-US" sz="1200" spc="80" dirty="0" smtClean="0"/>
          </a:p>
          <a:p>
            <a:pPr marL="83820" marR="76200" algn="ctr">
              <a:lnSpc>
                <a:spcPts val="1400"/>
              </a:lnSpc>
              <a:spcBef>
                <a:spcPts val="60"/>
              </a:spcBef>
              <a:defRPr/>
            </a:pPr>
            <a:r>
              <a:rPr sz="1200" spc="-229" dirty="0" smtClean="0"/>
              <a:t> </a:t>
            </a:r>
            <a:r>
              <a:rPr sz="1200" spc="-10" dirty="0" err="1"/>
              <a:t>관심</a:t>
            </a:r>
            <a:r>
              <a:rPr sz="1200" spc="200" dirty="0" err="1"/>
              <a:t>으</a:t>
            </a:r>
            <a:r>
              <a:rPr sz="1200" spc="208" dirty="0" err="1"/>
              <a:t>로</a:t>
            </a:r>
            <a:r>
              <a:rPr sz="1200" spc="208" dirty="0"/>
              <a:t> </a:t>
            </a:r>
            <a:r>
              <a:rPr sz="1200" spc="200" dirty="0" err="1" smtClean="0"/>
              <a:t>노</a:t>
            </a:r>
            <a:r>
              <a:rPr sz="1200" spc="-10" dirty="0" err="1" smtClean="0"/>
              <a:t>인학</a:t>
            </a:r>
            <a:r>
              <a:rPr sz="1200" spc="80" dirty="0" err="1" smtClean="0"/>
              <a:t>대</a:t>
            </a:r>
            <a:r>
              <a:rPr sz="1200" spc="-229" dirty="0" smtClean="0"/>
              <a:t> </a:t>
            </a:r>
            <a:r>
              <a:rPr lang="en-US" sz="1200" spc="-229" dirty="0" smtClean="0"/>
              <a:t> </a:t>
            </a:r>
            <a:r>
              <a:rPr sz="1200" spc="-10" dirty="0" err="1" smtClean="0"/>
              <a:t>재</a:t>
            </a:r>
            <a:r>
              <a:rPr sz="1200" spc="80" dirty="0" err="1" smtClean="0"/>
              <a:t>발</a:t>
            </a:r>
            <a:r>
              <a:rPr lang="en-US" sz="1200" spc="80" dirty="0" smtClean="0"/>
              <a:t> </a:t>
            </a:r>
            <a:r>
              <a:rPr sz="1200" spc="-229" dirty="0" smtClean="0"/>
              <a:t> </a:t>
            </a:r>
            <a:r>
              <a:rPr sz="1200" spc="-10" dirty="0" err="1"/>
              <a:t>방</a:t>
            </a:r>
            <a:r>
              <a:rPr sz="1200" dirty="0" err="1"/>
              <a:t>지</a:t>
            </a:r>
            <a:endParaRPr sz="1200" dirty="0"/>
          </a:p>
        </p:txBody>
      </p:sp>
      <p:pic>
        <p:nvPicPr>
          <p:cNvPr id="43" name="object 43"/>
          <p:cNvPicPr/>
          <p:nvPr/>
        </p:nvPicPr>
        <p:blipFill rotWithShape="1">
          <a:blip r:embed="rId10"/>
          <a:stretch>
            <a:fillRect/>
          </a:stretch>
        </p:blipFill>
        <p:spPr>
          <a:xfrm>
            <a:off x="3400540" y="6097804"/>
            <a:ext cx="2095724" cy="1262658"/>
          </a:xfrm>
          <a:prstGeom prst="rect">
            <a:avLst/>
          </a:prstGeom>
        </p:spPr>
      </p:pic>
      <p:sp>
        <p:nvSpPr>
          <p:cNvPr id="44" name="object 44"/>
          <p:cNvSpPr txBox="1"/>
          <p:nvPr/>
        </p:nvSpPr>
        <p:spPr>
          <a:xfrm>
            <a:off x="11563349" y="6381897"/>
            <a:ext cx="1415542" cy="1617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000" spc="90"/>
              <a:t>(</a:t>
            </a:r>
            <a:r>
              <a:rPr sz="1000" spc="-10"/>
              <a:t>밀양아리</a:t>
            </a:r>
            <a:r>
              <a:rPr sz="1000" spc="80"/>
              <a:t>랑</a:t>
            </a:r>
            <a:r>
              <a:rPr sz="1000" spc="-229"/>
              <a:t> </a:t>
            </a:r>
            <a:r>
              <a:rPr sz="1000" spc="-10"/>
              <a:t>개사</a:t>
            </a:r>
            <a:r>
              <a:rPr sz="1000" spc="180"/>
              <a:t>)</a:t>
            </a:r>
            <a:endParaRPr sz="1000"/>
          </a:p>
        </p:txBody>
      </p:sp>
      <p:pic>
        <p:nvPicPr>
          <p:cNvPr id="45" name="object 45"/>
          <p:cNvPicPr/>
          <p:nvPr/>
        </p:nvPicPr>
        <p:blipFill rotWithShape="1">
          <a:blip r:embed="rId11"/>
          <a:stretch>
            <a:fillRect/>
          </a:stretch>
        </p:blipFill>
        <p:spPr>
          <a:xfrm>
            <a:off x="7662643" y="1448758"/>
            <a:ext cx="293362" cy="1892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3"/>
          <a:stretch>
            <a:fillRect/>
          </a:stretch>
        </p:blipFill>
        <p:spPr>
          <a:xfrm>
            <a:off x="720002" y="1448758"/>
            <a:ext cx="293362" cy="18923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015299" y="1384117"/>
            <a:ext cx="5376851" cy="3975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2685BB"/>
                </a:solidFill>
              </a:rPr>
              <a:t>노인학</a:t>
            </a:r>
            <a:r>
              <a:rPr sz="2500" b="1" spc="-55" dirty="0" err="1">
                <a:solidFill>
                  <a:srgbClr val="2685BB"/>
                </a:solidFill>
              </a:rPr>
              <a:t>대</a:t>
            </a:r>
            <a:r>
              <a:rPr sz="2500" b="1" spc="-140" dirty="0">
                <a:solidFill>
                  <a:srgbClr val="2685BB"/>
                </a:solidFill>
              </a:rPr>
              <a:t> </a:t>
            </a:r>
            <a:r>
              <a:rPr sz="2500" b="1" spc="-175" dirty="0" err="1">
                <a:solidFill>
                  <a:srgbClr val="2685BB"/>
                </a:solidFill>
              </a:rPr>
              <a:t>지킴</a:t>
            </a:r>
            <a:r>
              <a:rPr sz="2500" b="1" spc="-55" dirty="0" err="1">
                <a:solidFill>
                  <a:srgbClr val="2685BB"/>
                </a:solidFill>
              </a:rPr>
              <a:t>이</a:t>
            </a:r>
            <a:r>
              <a:rPr sz="2500" b="1" spc="-140" dirty="0">
                <a:solidFill>
                  <a:srgbClr val="2685BB"/>
                </a:solidFill>
              </a:rPr>
              <a:t> </a:t>
            </a:r>
            <a:r>
              <a:rPr lang="en-US"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활</a:t>
            </a:r>
            <a:r>
              <a:rPr sz="2500" b="1" spc="-55" dirty="0" err="1" smtClean="0">
                <a:solidFill>
                  <a:srgbClr val="2685BB"/>
                </a:solidFill>
              </a:rPr>
              <a:t>동</a:t>
            </a:r>
            <a:endParaRPr sz="2500" b="1" dirty="0"/>
          </a:p>
        </p:txBody>
      </p:sp>
      <p:sp>
        <p:nvSpPr>
          <p:cNvPr id="4" name="object 4"/>
          <p:cNvSpPr txBox="1"/>
          <p:nvPr/>
        </p:nvSpPr>
        <p:spPr>
          <a:xfrm>
            <a:off x="1067273" y="1384117"/>
            <a:ext cx="5390677" cy="3975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2685BB"/>
                </a:solidFill>
              </a:rPr>
              <a:t>노인보호전문기</a:t>
            </a:r>
            <a:r>
              <a:rPr sz="2500" b="1" spc="-55" dirty="0" err="1">
                <a:solidFill>
                  <a:srgbClr val="2685BB"/>
                </a:solidFill>
              </a:rPr>
              <a:t>관</a:t>
            </a:r>
            <a:r>
              <a:rPr sz="2500" b="1" spc="-140" dirty="0">
                <a:solidFill>
                  <a:srgbClr val="2685BB"/>
                </a:solidFill>
              </a:rPr>
              <a:t> </a:t>
            </a:r>
            <a:r>
              <a:rPr lang="en-US"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소</a:t>
            </a:r>
            <a:r>
              <a:rPr sz="2500" b="1" spc="-55" dirty="0" err="1" smtClean="0">
                <a:solidFill>
                  <a:srgbClr val="2685BB"/>
                </a:solidFill>
              </a:rPr>
              <a:t>개</a:t>
            </a:r>
            <a:endParaRPr sz="2500" b="1" dirty="0"/>
          </a:p>
        </p:txBody>
      </p:sp>
      <p:sp>
        <p:nvSpPr>
          <p:cNvPr id="5" name="object 5"/>
          <p:cNvSpPr txBox="1"/>
          <p:nvPr/>
        </p:nvSpPr>
        <p:spPr>
          <a:xfrm>
            <a:off x="962546" y="1934277"/>
            <a:ext cx="5724004" cy="54886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265" dirty="0" err="1" smtClean="0"/>
              <a:t>노</a:t>
            </a:r>
            <a:r>
              <a:rPr sz="1700" spc="-10" dirty="0" err="1" smtClean="0"/>
              <a:t>인</a:t>
            </a:r>
            <a:r>
              <a:rPr sz="1700" spc="265" dirty="0" err="1" smtClean="0"/>
              <a:t>복</a:t>
            </a:r>
            <a:r>
              <a:rPr sz="1700" spc="-10" dirty="0" err="1" smtClean="0"/>
              <a:t>지법</a:t>
            </a:r>
            <a:r>
              <a:rPr sz="1700" spc="104" dirty="0" err="1" smtClean="0"/>
              <a:t>에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근</a:t>
            </a:r>
            <a:r>
              <a:rPr sz="1700" spc="-10" dirty="0" err="1" smtClean="0"/>
              <a:t>거하</a:t>
            </a:r>
            <a:r>
              <a:rPr sz="1700" spc="104" dirty="0" err="1" smtClean="0"/>
              <a:t>여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노</a:t>
            </a:r>
            <a:r>
              <a:rPr sz="1700" spc="-10" dirty="0" err="1" smtClean="0"/>
              <a:t>인학대예</a:t>
            </a:r>
            <a:r>
              <a:rPr sz="1700" spc="104" dirty="0" err="1" smtClean="0"/>
              <a:t>방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104" dirty="0"/>
              <a:t>및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노</a:t>
            </a:r>
            <a:r>
              <a:rPr sz="1700" spc="-10" dirty="0" err="1" smtClean="0"/>
              <a:t>인인권</a:t>
            </a:r>
            <a:endParaRPr lang="en-US" sz="1700" spc="-10" dirty="0" smtClean="0"/>
          </a:p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265" dirty="0" err="1" smtClean="0"/>
              <a:t>보호</a:t>
            </a:r>
            <a:r>
              <a:rPr sz="1700" spc="380" dirty="0" err="1" smtClean="0"/>
              <a:t>를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위</a:t>
            </a:r>
            <a:r>
              <a:rPr sz="1700" spc="104" dirty="0" err="1" smtClean="0"/>
              <a:t>한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업</a:t>
            </a:r>
            <a:r>
              <a:rPr sz="1700" spc="380" dirty="0" err="1" smtClean="0"/>
              <a:t>무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실</a:t>
            </a:r>
            <a:r>
              <a:rPr sz="1700" spc="104" dirty="0" err="1"/>
              <a:t>시</a:t>
            </a:r>
            <a:endParaRPr sz="1700" dirty="0"/>
          </a:p>
        </p:txBody>
      </p:sp>
      <p:grpSp>
        <p:nvGrpSpPr>
          <p:cNvPr id="6" name="object 6"/>
          <p:cNvGrpSpPr/>
          <p:nvPr/>
        </p:nvGrpSpPr>
        <p:grpSpPr>
          <a:xfrm>
            <a:off x="1052360" y="2750362"/>
            <a:ext cx="1519390" cy="303988"/>
            <a:chOff x="1052360" y="2750362"/>
            <a:chExt cx="850900" cy="311150"/>
          </a:xfrm>
        </p:grpSpPr>
        <p:sp>
          <p:nvSpPr>
            <p:cNvPr id="7" name="object 7"/>
            <p:cNvSpPr/>
            <p:nvPr/>
          </p:nvSpPr>
          <p:spPr>
            <a:xfrm>
              <a:off x="1052360" y="2750362"/>
              <a:ext cx="850900" cy="311150"/>
            </a:xfrm>
            <a:custGeom>
              <a:avLst/>
              <a:gdLst/>
              <a:ahLst/>
              <a:cxnLst/>
              <a:rect l="l" t="t" r="r" b="b"/>
              <a:pathLst>
                <a:path w="850900" h="311150">
                  <a:moveTo>
                    <a:pt x="850391" y="0"/>
                  </a:moveTo>
                  <a:lnTo>
                    <a:pt x="0" y="0"/>
                  </a:lnTo>
                  <a:lnTo>
                    <a:pt x="0" y="310896"/>
                  </a:lnTo>
                  <a:lnTo>
                    <a:pt x="850391" y="310896"/>
                  </a:lnTo>
                  <a:lnTo>
                    <a:pt x="850391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" name="object 8"/>
            <p:cNvSpPr/>
            <p:nvPr/>
          </p:nvSpPr>
          <p:spPr>
            <a:xfrm>
              <a:off x="1079995" y="2777999"/>
              <a:ext cx="792480" cy="252095"/>
            </a:xfrm>
            <a:custGeom>
              <a:avLst/>
              <a:gdLst/>
              <a:ahLst/>
              <a:cxnLst/>
              <a:rect l="l" t="t" r="r" b="b"/>
              <a:pathLst>
                <a:path w="792480" h="252094">
                  <a:moveTo>
                    <a:pt x="756005" y="0"/>
                  </a:moveTo>
                  <a:lnTo>
                    <a:pt x="36004" y="0"/>
                  </a:lnTo>
                  <a:lnTo>
                    <a:pt x="15189" y="562"/>
                  </a:lnTo>
                  <a:lnTo>
                    <a:pt x="4500" y="4498"/>
                  </a:lnTo>
                  <a:lnTo>
                    <a:pt x="562" y="15184"/>
                  </a:lnTo>
                  <a:lnTo>
                    <a:pt x="0" y="35991"/>
                  </a:lnTo>
                  <a:lnTo>
                    <a:pt x="0" y="216001"/>
                  </a:lnTo>
                  <a:lnTo>
                    <a:pt x="562" y="236809"/>
                  </a:lnTo>
                  <a:lnTo>
                    <a:pt x="4500" y="247494"/>
                  </a:lnTo>
                  <a:lnTo>
                    <a:pt x="15189" y="251431"/>
                  </a:lnTo>
                  <a:lnTo>
                    <a:pt x="36004" y="251993"/>
                  </a:lnTo>
                  <a:lnTo>
                    <a:pt x="756005" y="251993"/>
                  </a:lnTo>
                  <a:lnTo>
                    <a:pt x="776820" y="251431"/>
                  </a:lnTo>
                  <a:lnTo>
                    <a:pt x="787509" y="247494"/>
                  </a:lnTo>
                  <a:lnTo>
                    <a:pt x="791447" y="236809"/>
                  </a:lnTo>
                  <a:lnTo>
                    <a:pt x="792010" y="216001"/>
                  </a:lnTo>
                  <a:lnTo>
                    <a:pt x="792010" y="35991"/>
                  </a:lnTo>
                  <a:lnTo>
                    <a:pt x="791447" y="15184"/>
                  </a:lnTo>
                  <a:lnTo>
                    <a:pt x="787509" y="4498"/>
                  </a:lnTo>
                  <a:lnTo>
                    <a:pt x="776820" y="562"/>
                  </a:lnTo>
                  <a:lnTo>
                    <a:pt x="756005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052360" y="2687699"/>
            <a:ext cx="1530414" cy="346249"/>
          </a:xfrm>
          <a:prstGeom prst="rect">
            <a:avLst/>
          </a:prstGeom>
        </p:spPr>
        <p:txBody>
          <a:bodyPr vert="horz" wrap="square" lIns="0" tIns="38100" rIns="0" bIns="0">
            <a:spAutoFit/>
          </a:bodyPr>
          <a:lstStyle/>
          <a:p>
            <a:pPr marL="124460">
              <a:lnSpc>
                <a:spcPct val="100000"/>
              </a:lnSpc>
              <a:spcBef>
                <a:spcPts val="300"/>
              </a:spcBef>
              <a:defRPr/>
            </a:pPr>
            <a:r>
              <a:rPr sz="2000" b="1" spc="-130" dirty="0" err="1" smtClean="0">
                <a:solidFill>
                  <a:srgbClr val="FFFFFF"/>
                </a:solidFill>
              </a:rPr>
              <a:t>사업</a:t>
            </a:r>
            <a:r>
              <a:rPr lang="en-US" sz="2000" b="1" spc="-130" dirty="0" smtClean="0">
                <a:solidFill>
                  <a:srgbClr val="FFFFFF"/>
                </a:solidFill>
              </a:rPr>
              <a:t> </a:t>
            </a:r>
            <a:r>
              <a:rPr sz="2000" b="1" spc="-130" dirty="0" err="1" smtClean="0">
                <a:solidFill>
                  <a:srgbClr val="FFFFFF"/>
                </a:solidFill>
              </a:rPr>
              <a:t>내용</a:t>
            </a:r>
            <a:endParaRPr sz="2000" b="1" dirty="0"/>
          </a:p>
        </p:txBody>
      </p:sp>
      <p:grpSp>
        <p:nvGrpSpPr>
          <p:cNvPr id="10" name="object 10"/>
          <p:cNvGrpSpPr/>
          <p:nvPr/>
        </p:nvGrpSpPr>
        <p:grpSpPr>
          <a:xfrm>
            <a:off x="-2336" y="0"/>
            <a:ext cx="13680237" cy="920750"/>
            <a:chOff x="0" y="0"/>
            <a:chExt cx="13680237" cy="920750"/>
          </a:xfrm>
        </p:grpSpPr>
        <p:sp>
          <p:nvSpPr>
            <p:cNvPr id="11" name="object 11"/>
            <p:cNvSpPr/>
            <p:nvPr/>
          </p:nvSpPr>
          <p:spPr>
            <a:xfrm>
              <a:off x="12261012" y="0"/>
              <a:ext cx="1419225" cy="760095"/>
            </a:xfrm>
            <a:custGeom>
              <a:avLst/>
              <a:gdLst/>
              <a:ahLst/>
              <a:cxnLst/>
              <a:rect l="l" t="t" r="r" b="b"/>
              <a:pathLst>
                <a:path w="1419225" h="760095">
                  <a:moveTo>
                    <a:pt x="1418982" y="671716"/>
                  </a:moveTo>
                  <a:lnTo>
                    <a:pt x="409397" y="671716"/>
                  </a:lnTo>
                  <a:lnTo>
                    <a:pt x="454385" y="671994"/>
                  </a:lnTo>
                  <a:lnTo>
                    <a:pt x="500299" y="672816"/>
                  </a:lnTo>
                  <a:lnTo>
                    <a:pt x="547084" y="674165"/>
                  </a:lnTo>
                  <a:lnTo>
                    <a:pt x="594686" y="676021"/>
                  </a:lnTo>
                  <a:lnTo>
                    <a:pt x="692129" y="681188"/>
                  </a:lnTo>
                  <a:lnTo>
                    <a:pt x="792197" y="688172"/>
                  </a:lnTo>
                  <a:lnTo>
                    <a:pt x="894459" y="696831"/>
                  </a:lnTo>
                  <a:lnTo>
                    <a:pt x="1051024" y="712646"/>
                  </a:lnTo>
                  <a:lnTo>
                    <a:pt x="1210103" y="731421"/>
                  </a:lnTo>
                  <a:lnTo>
                    <a:pt x="1418982" y="759570"/>
                  </a:lnTo>
                  <a:lnTo>
                    <a:pt x="1418982" y="671716"/>
                  </a:lnTo>
                  <a:close/>
                </a:path>
                <a:path w="1419225" h="760095">
                  <a:moveTo>
                    <a:pt x="1418982" y="0"/>
                  </a:moveTo>
                  <a:lnTo>
                    <a:pt x="781239" y="0"/>
                  </a:lnTo>
                  <a:lnTo>
                    <a:pt x="767036" y="32961"/>
                  </a:lnTo>
                  <a:lnTo>
                    <a:pt x="749612" y="67686"/>
                  </a:lnTo>
                  <a:lnTo>
                    <a:pt x="729843" y="102192"/>
                  </a:lnTo>
                  <a:lnTo>
                    <a:pt x="707751" y="136472"/>
                  </a:lnTo>
                  <a:lnTo>
                    <a:pt x="683362" y="170518"/>
                  </a:lnTo>
                  <a:lnTo>
                    <a:pt x="656699" y="204325"/>
                  </a:lnTo>
                  <a:lnTo>
                    <a:pt x="627784" y="237885"/>
                  </a:lnTo>
                  <a:lnTo>
                    <a:pt x="596644" y="271192"/>
                  </a:lnTo>
                  <a:lnTo>
                    <a:pt x="563300" y="304239"/>
                  </a:lnTo>
                  <a:lnTo>
                    <a:pt x="527777" y="337018"/>
                  </a:lnTo>
                  <a:lnTo>
                    <a:pt x="490099" y="369525"/>
                  </a:lnTo>
                  <a:lnTo>
                    <a:pt x="450289" y="401751"/>
                  </a:lnTo>
                  <a:lnTo>
                    <a:pt x="408371" y="433690"/>
                  </a:lnTo>
                  <a:lnTo>
                    <a:pt x="364369" y="465335"/>
                  </a:lnTo>
                  <a:lnTo>
                    <a:pt x="318307" y="496679"/>
                  </a:lnTo>
                  <a:lnTo>
                    <a:pt x="270209" y="527716"/>
                  </a:lnTo>
                  <a:lnTo>
                    <a:pt x="220097" y="558439"/>
                  </a:lnTo>
                  <a:lnTo>
                    <a:pt x="167997" y="588841"/>
                  </a:lnTo>
                  <a:lnTo>
                    <a:pt x="113931" y="618915"/>
                  </a:lnTo>
                  <a:lnTo>
                    <a:pt x="57924" y="648655"/>
                  </a:lnTo>
                  <a:lnTo>
                    <a:pt x="0" y="678054"/>
                  </a:lnTo>
                  <a:lnTo>
                    <a:pt x="255742" y="672660"/>
                  </a:lnTo>
                  <a:lnTo>
                    <a:pt x="1418982" y="671716"/>
                  </a:lnTo>
                  <a:lnTo>
                    <a:pt x="1418982" y="0"/>
                  </a:lnTo>
                  <a:close/>
                </a:path>
              </a:pathLst>
            </a:custGeom>
            <a:solidFill>
              <a:srgbClr val="2F9DC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object 12"/>
            <p:cNvSpPr/>
            <p:nvPr/>
          </p:nvSpPr>
          <p:spPr>
            <a:xfrm>
              <a:off x="10479887" y="0"/>
              <a:ext cx="2615565" cy="824865"/>
            </a:xfrm>
            <a:custGeom>
              <a:avLst/>
              <a:gdLst/>
              <a:ahLst/>
              <a:cxnLst/>
              <a:rect l="l" t="t" r="r" b="b"/>
              <a:pathLst>
                <a:path w="2615565" h="824865">
                  <a:moveTo>
                    <a:pt x="0" y="0"/>
                  </a:moveTo>
                  <a:lnTo>
                    <a:pt x="2615183" y="0"/>
                  </a:lnTo>
                  <a:lnTo>
                    <a:pt x="2615183" y="824483"/>
                  </a:lnTo>
                  <a:lnTo>
                    <a:pt x="0" y="8244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object 13"/>
            <p:cNvSpPr/>
            <p:nvPr/>
          </p:nvSpPr>
          <p:spPr>
            <a:xfrm>
              <a:off x="10507536" y="0"/>
              <a:ext cx="2534920" cy="795655"/>
            </a:xfrm>
            <a:custGeom>
              <a:avLst/>
              <a:gdLst/>
              <a:ahLst/>
              <a:cxnLst/>
              <a:rect l="l" t="t" r="r" b="b"/>
              <a:pathLst>
                <a:path w="2534919" h="795655">
                  <a:moveTo>
                    <a:pt x="2534715" y="0"/>
                  </a:moveTo>
                  <a:lnTo>
                    <a:pt x="737495" y="0"/>
                  </a:lnTo>
                  <a:lnTo>
                    <a:pt x="734487" y="11084"/>
                  </a:lnTo>
                  <a:lnTo>
                    <a:pt x="721643" y="50264"/>
                  </a:lnTo>
                  <a:lnTo>
                    <a:pt x="706682" y="89171"/>
                  </a:lnTo>
                  <a:lnTo>
                    <a:pt x="689628" y="127795"/>
                  </a:lnTo>
                  <a:lnTo>
                    <a:pt x="670506" y="166127"/>
                  </a:lnTo>
                  <a:lnTo>
                    <a:pt x="649340" y="204156"/>
                  </a:lnTo>
                  <a:lnTo>
                    <a:pt x="626153" y="241874"/>
                  </a:lnTo>
                  <a:lnTo>
                    <a:pt x="600970" y="279271"/>
                  </a:lnTo>
                  <a:lnTo>
                    <a:pt x="573814" y="316336"/>
                  </a:lnTo>
                  <a:lnTo>
                    <a:pt x="544710" y="353061"/>
                  </a:lnTo>
                  <a:lnTo>
                    <a:pt x="513682" y="389436"/>
                  </a:lnTo>
                  <a:lnTo>
                    <a:pt x="480754" y="425451"/>
                  </a:lnTo>
                  <a:lnTo>
                    <a:pt x="445950" y="461097"/>
                  </a:lnTo>
                  <a:lnTo>
                    <a:pt x="409293" y="496363"/>
                  </a:lnTo>
                  <a:lnTo>
                    <a:pt x="370808" y="531241"/>
                  </a:lnTo>
                  <a:lnTo>
                    <a:pt x="330519" y="565721"/>
                  </a:lnTo>
                  <a:lnTo>
                    <a:pt x="288450" y="599793"/>
                  </a:lnTo>
                  <a:lnTo>
                    <a:pt x="244625" y="633448"/>
                  </a:lnTo>
                  <a:lnTo>
                    <a:pt x="199068" y="666675"/>
                  </a:lnTo>
                  <a:lnTo>
                    <a:pt x="151803" y="699466"/>
                  </a:lnTo>
                  <a:lnTo>
                    <a:pt x="102854" y="731810"/>
                  </a:lnTo>
                  <a:lnTo>
                    <a:pt x="52245" y="763699"/>
                  </a:lnTo>
                  <a:lnTo>
                    <a:pt x="0" y="795122"/>
                  </a:lnTo>
                  <a:lnTo>
                    <a:pt x="497204" y="753651"/>
                  </a:lnTo>
                  <a:lnTo>
                    <a:pt x="747072" y="734074"/>
                  </a:lnTo>
                  <a:lnTo>
                    <a:pt x="947515" y="719538"/>
                  </a:lnTo>
                  <a:lnTo>
                    <a:pt x="1098146" y="709502"/>
                  </a:lnTo>
                  <a:lnTo>
                    <a:pt x="1249017" y="700358"/>
                  </a:lnTo>
                  <a:lnTo>
                    <a:pt x="1400114" y="692242"/>
                  </a:lnTo>
                  <a:lnTo>
                    <a:pt x="1500964" y="687468"/>
                  </a:lnTo>
                  <a:lnTo>
                    <a:pt x="1601905" y="683250"/>
                  </a:lnTo>
                  <a:lnTo>
                    <a:pt x="1702932" y="679628"/>
                  </a:lnTo>
                  <a:lnTo>
                    <a:pt x="1753476" y="678054"/>
                  </a:lnTo>
                  <a:lnTo>
                    <a:pt x="1811401" y="648655"/>
                  </a:lnTo>
                  <a:lnTo>
                    <a:pt x="1867408" y="618915"/>
                  </a:lnTo>
                  <a:lnTo>
                    <a:pt x="1921473" y="588841"/>
                  </a:lnTo>
                  <a:lnTo>
                    <a:pt x="1973574" y="558439"/>
                  </a:lnTo>
                  <a:lnTo>
                    <a:pt x="2023685" y="527716"/>
                  </a:lnTo>
                  <a:lnTo>
                    <a:pt x="2071784" y="496679"/>
                  </a:lnTo>
                  <a:lnTo>
                    <a:pt x="2117846" y="465335"/>
                  </a:lnTo>
                  <a:lnTo>
                    <a:pt x="2161848" y="433690"/>
                  </a:lnTo>
                  <a:lnTo>
                    <a:pt x="2203765" y="401751"/>
                  </a:lnTo>
                  <a:lnTo>
                    <a:pt x="2243575" y="369525"/>
                  </a:lnTo>
                  <a:lnTo>
                    <a:pt x="2281253" y="337018"/>
                  </a:lnTo>
                  <a:lnTo>
                    <a:pt x="2316776" y="304239"/>
                  </a:lnTo>
                  <a:lnTo>
                    <a:pt x="2350120" y="271192"/>
                  </a:lnTo>
                  <a:lnTo>
                    <a:pt x="2381261" y="237885"/>
                  </a:lnTo>
                  <a:lnTo>
                    <a:pt x="2410175" y="204325"/>
                  </a:lnTo>
                  <a:lnTo>
                    <a:pt x="2436838" y="170518"/>
                  </a:lnTo>
                  <a:lnTo>
                    <a:pt x="2461228" y="136472"/>
                  </a:lnTo>
                  <a:lnTo>
                    <a:pt x="2483319" y="102192"/>
                  </a:lnTo>
                  <a:lnTo>
                    <a:pt x="2503088" y="67686"/>
                  </a:lnTo>
                  <a:lnTo>
                    <a:pt x="2520512" y="32961"/>
                  </a:lnTo>
                  <a:lnTo>
                    <a:pt x="2534715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object 14"/>
            <p:cNvSpPr/>
            <p:nvPr/>
          </p:nvSpPr>
          <p:spPr>
            <a:xfrm>
              <a:off x="8977033" y="0"/>
              <a:ext cx="2268220" cy="895350"/>
            </a:xfrm>
            <a:custGeom>
              <a:avLst/>
              <a:gdLst/>
              <a:ahLst/>
              <a:cxnLst/>
              <a:rect l="l" t="t" r="r" b="b"/>
              <a:pathLst>
                <a:path w="2268220" h="895350">
                  <a:moveTo>
                    <a:pt x="2267998" y="0"/>
                  </a:moveTo>
                  <a:lnTo>
                    <a:pt x="563517" y="0"/>
                  </a:lnTo>
                  <a:lnTo>
                    <a:pt x="557691" y="32071"/>
                  </a:lnTo>
                  <a:lnTo>
                    <a:pt x="547465" y="78036"/>
                  </a:lnTo>
                  <a:lnTo>
                    <a:pt x="535454" y="123612"/>
                  </a:lnTo>
                  <a:lnTo>
                    <a:pt x="521681" y="168783"/>
                  </a:lnTo>
                  <a:lnTo>
                    <a:pt x="506171" y="213534"/>
                  </a:lnTo>
                  <a:lnTo>
                    <a:pt x="488948" y="257849"/>
                  </a:lnTo>
                  <a:lnTo>
                    <a:pt x="470035" y="301712"/>
                  </a:lnTo>
                  <a:lnTo>
                    <a:pt x="449458" y="345108"/>
                  </a:lnTo>
                  <a:lnTo>
                    <a:pt x="427239" y="388021"/>
                  </a:lnTo>
                  <a:lnTo>
                    <a:pt x="403404" y="430434"/>
                  </a:lnTo>
                  <a:lnTo>
                    <a:pt x="377975" y="472333"/>
                  </a:lnTo>
                  <a:lnTo>
                    <a:pt x="350978" y="513701"/>
                  </a:lnTo>
                  <a:lnTo>
                    <a:pt x="322436" y="554524"/>
                  </a:lnTo>
                  <a:lnTo>
                    <a:pt x="292372" y="594784"/>
                  </a:lnTo>
                  <a:lnTo>
                    <a:pt x="260812" y="634467"/>
                  </a:lnTo>
                  <a:lnTo>
                    <a:pt x="227779" y="673557"/>
                  </a:lnTo>
                  <a:lnTo>
                    <a:pt x="193298" y="712037"/>
                  </a:lnTo>
                  <a:lnTo>
                    <a:pt x="157391" y="749893"/>
                  </a:lnTo>
                  <a:lnTo>
                    <a:pt x="120084" y="787108"/>
                  </a:lnTo>
                  <a:lnTo>
                    <a:pt x="81401" y="823667"/>
                  </a:lnTo>
                  <a:lnTo>
                    <a:pt x="41364" y="859555"/>
                  </a:lnTo>
                  <a:lnTo>
                    <a:pt x="0" y="894754"/>
                  </a:lnTo>
                  <a:lnTo>
                    <a:pt x="302346" y="883093"/>
                  </a:lnTo>
                  <a:lnTo>
                    <a:pt x="708570" y="859419"/>
                  </a:lnTo>
                  <a:lnTo>
                    <a:pt x="1530502" y="795123"/>
                  </a:lnTo>
                  <a:lnTo>
                    <a:pt x="1582747" y="763699"/>
                  </a:lnTo>
                  <a:lnTo>
                    <a:pt x="1633356" y="731811"/>
                  </a:lnTo>
                  <a:lnTo>
                    <a:pt x="1682305" y="699466"/>
                  </a:lnTo>
                  <a:lnTo>
                    <a:pt x="1729570" y="666676"/>
                  </a:lnTo>
                  <a:lnTo>
                    <a:pt x="1775128" y="633448"/>
                  </a:lnTo>
                  <a:lnTo>
                    <a:pt x="1818953" y="599794"/>
                  </a:lnTo>
                  <a:lnTo>
                    <a:pt x="1861022" y="565722"/>
                  </a:lnTo>
                  <a:lnTo>
                    <a:pt x="1901311" y="531242"/>
                  </a:lnTo>
                  <a:lnTo>
                    <a:pt x="1939795" y="496364"/>
                  </a:lnTo>
                  <a:lnTo>
                    <a:pt x="1976452" y="461097"/>
                  </a:lnTo>
                  <a:lnTo>
                    <a:pt x="2011257" y="425451"/>
                  </a:lnTo>
                  <a:lnTo>
                    <a:pt x="2044185" y="389436"/>
                  </a:lnTo>
                  <a:lnTo>
                    <a:pt x="2075213" y="353062"/>
                  </a:lnTo>
                  <a:lnTo>
                    <a:pt x="2104317" y="316337"/>
                  </a:lnTo>
                  <a:lnTo>
                    <a:pt x="2131472" y="279271"/>
                  </a:lnTo>
                  <a:lnTo>
                    <a:pt x="2156655" y="241875"/>
                  </a:lnTo>
                  <a:lnTo>
                    <a:pt x="2179842" y="204157"/>
                  </a:lnTo>
                  <a:lnTo>
                    <a:pt x="2201008" y="166127"/>
                  </a:lnTo>
                  <a:lnTo>
                    <a:pt x="2220130" y="127796"/>
                  </a:lnTo>
                  <a:lnTo>
                    <a:pt x="2237184" y="89172"/>
                  </a:lnTo>
                  <a:lnTo>
                    <a:pt x="2252145" y="50265"/>
                  </a:lnTo>
                  <a:lnTo>
                    <a:pt x="2264990" y="11084"/>
                  </a:lnTo>
                  <a:lnTo>
                    <a:pt x="2267998" y="0"/>
                  </a:lnTo>
                  <a:close/>
                </a:path>
              </a:pathLst>
            </a:custGeom>
            <a:solidFill>
              <a:srgbClr val="70B9E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object 15"/>
            <p:cNvSpPr/>
            <p:nvPr/>
          </p:nvSpPr>
          <p:spPr>
            <a:xfrm>
              <a:off x="6842998" y="0"/>
              <a:ext cx="2698115" cy="900430"/>
            </a:xfrm>
            <a:custGeom>
              <a:avLst/>
              <a:gdLst/>
              <a:ahLst/>
              <a:cxnLst/>
              <a:rect l="l" t="t" r="r" b="b"/>
              <a:pathLst>
                <a:path w="2698115" h="900430">
                  <a:moveTo>
                    <a:pt x="2697548" y="0"/>
                  </a:moveTo>
                  <a:lnTo>
                    <a:pt x="0" y="0"/>
                  </a:lnTo>
                  <a:lnTo>
                    <a:pt x="0" y="766573"/>
                  </a:lnTo>
                  <a:lnTo>
                    <a:pt x="581132" y="830726"/>
                  </a:lnTo>
                  <a:lnTo>
                    <a:pt x="723273" y="845416"/>
                  </a:lnTo>
                  <a:lnTo>
                    <a:pt x="818858" y="854597"/>
                  </a:lnTo>
                  <a:lnTo>
                    <a:pt x="915605" y="863186"/>
                  </a:lnTo>
                  <a:lnTo>
                    <a:pt x="1013942" y="871094"/>
                  </a:lnTo>
                  <a:lnTo>
                    <a:pt x="1114300" y="878234"/>
                  </a:lnTo>
                  <a:lnTo>
                    <a:pt x="1165372" y="881488"/>
                  </a:lnTo>
                  <a:lnTo>
                    <a:pt x="1217110" y="884517"/>
                  </a:lnTo>
                  <a:lnTo>
                    <a:pt x="1269568" y="887310"/>
                  </a:lnTo>
                  <a:lnTo>
                    <a:pt x="1322800" y="889855"/>
                  </a:lnTo>
                  <a:lnTo>
                    <a:pt x="1376859" y="892143"/>
                  </a:lnTo>
                  <a:lnTo>
                    <a:pt x="1431800" y="894161"/>
                  </a:lnTo>
                  <a:lnTo>
                    <a:pt x="1487676" y="895899"/>
                  </a:lnTo>
                  <a:lnTo>
                    <a:pt x="1544541" y="897345"/>
                  </a:lnTo>
                  <a:lnTo>
                    <a:pt x="1602449" y="898490"/>
                  </a:lnTo>
                  <a:lnTo>
                    <a:pt x="1661453" y="899321"/>
                  </a:lnTo>
                  <a:lnTo>
                    <a:pt x="1721607" y="899827"/>
                  </a:lnTo>
                  <a:lnTo>
                    <a:pt x="1782965" y="899999"/>
                  </a:lnTo>
                  <a:lnTo>
                    <a:pt x="1882954" y="899543"/>
                  </a:lnTo>
                  <a:lnTo>
                    <a:pt x="1983203" y="898220"/>
                  </a:lnTo>
                  <a:lnTo>
                    <a:pt x="2083697" y="896096"/>
                  </a:lnTo>
                  <a:lnTo>
                    <a:pt x="2134031" y="894754"/>
                  </a:lnTo>
                  <a:lnTo>
                    <a:pt x="2175396" y="859554"/>
                  </a:lnTo>
                  <a:lnTo>
                    <a:pt x="2215432" y="823667"/>
                  </a:lnTo>
                  <a:lnTo>
                    <a:pt x="2254116" y="787108"/>
                  </a:lnTo>
                  <a:lnTo>
                    <a:pt x="2291423" y="749893"/>
                  </a:lnTo>
                  <a:lnTo>
                    <a:pt x="2327330" y="712037"/>
                  </a:lnTo>
                  <a:lnTo>
                    <a:pt x="2361811" y="673556"/>
                  </a:lnTo>
                  <a:lnTo>
                    <a:pt x="2394844" y="634467"/>
                  </a:lnTo>
                  <a:lnTo>
                    <a:pt x="2426404" y="594784"/>
                  </a:lnTo>
                  <a:lnTo>
                    <a:pt x="2456467" y="554523"/>
                  </a:lnTo>
                  <a:lnTo>
                    <a:pt x="2485010" y="513701"/>
                  </a:lnTo>
                  <a:lnTo>
                    <a:pt x="2512007" y="472333"/>
                  </a:lnTo>
                  <a:lnTo>
                    <a:pt x="2537436" y="430434"/>
                  </a:lnTo>
                  <a:lnTo>
                    <a:pt x="2561271" y="388020"/>
                  </a:lnTo>
                  <a:lnTo>
                    <a:pt x="2583490" y="345108"/>
                  </a:lnTo>
                  <a:lnTo>
                    <a:pt x="2604067" y="301712"/>
                  </a:lnTo>
                  <a:lnTo>
                    <a:pt x="2622979" y="257849"/>
                  </a:lnTo>
                  <a:lnTo>
                    <a:pt x="2640203" y="213534"/>
                  </a:lnTo>
                  <a:lnTo>
                    <a:pt x="2655713" y="168783"/>
                  </a:lnTo>
                  <a:lnTo>
                    <a:pt x="2669485" y="123611"/>
                  </a:lnTo>
                  <a:lnTo>
                    <a:pt x="2681497" y="78035"/>
                  </a:lnTo>
                  <a:lnTo>
                    <a:pt x="2691723" y="32070"/>
                  </a:lnTo>
                  <a:lnTo>
                    <a:pt x="2697548" y="0"/>
                  </a:lnTo>
                  <a:close/>
                </a:path>
              </a:pathLst>
            </a:custGeom>
            <a:solidFill>
              <a:srgbClr val="86C6E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object 16"/>
            <p:cNvSpPr/>
            <p:nvPr/>
          </p:nvSpPr>
          <p:spPr>
            <a:xfrm>
              <a:off x="0" y="0"/>
              <a:ext cx="1929764" cy="895985"/>
            </a:xfrm>
            <a:custGeom>
              <a:avLst/>
              <a:gdLst/>
              <a:ahLst/>
              <a:cxnLst/>
              <a:rect l="l" t="t" r="r" b="b"/>
              <a:pathLst>
                <a:path w="1929764" h="895985">
                  <a:moveTo>
                    <a:pt x="647584" y="0"/>
                  </a:moveTo>
                  <a:lnTo>
                    <a:pt x="0" y="0"/>
                  </a:lnTo>
                  <a:lnTo>
                    <a:pt x="0" y="740785"/>
                  </a:lnTo>
                  <a:lnTo>
                    <a:pt x="87167" y="758735"/>
                  </a:lnTo>
                  <a:lnTo>
                    <a:pt x="214104" y="782673"/>
                  </a:lnTo>
                  <a:lnTo>
                    <a:pt x="310857" y="799317"/>
                  </a:lnTo>
                  <a:lnTo>
                    <a:pt x="416438" y="815965"/>
                  </a:lnTo>
                  <a:lnTo>
                    <a:pt x="530096" y="832147"/>
                  </a:lnTo>
                  <a:lnTo>
                    <a:pt x="651082" y="847396"/>
                  </a:lnTo>
                  <a:lnTo>
                    <a:pt x="778645" y="861242"/>
                  </a:lnTo>
                  <a:lnTo>
                    <a:pt x="912037" y="873219"/>
                  </a:lnTo>
                  <a:lnTo>
                    <a:pt x="980683" y="878359"/>
                  </a:lnTo>
                  <a:lnTo>
                    <a:pt x="1050506" y="882857"/>
                  </a:lnTo>
                  <a:lnTo>
                    <a:pt x="1121410" y="886653"/>
                  </a:lnTo>
                  <a:lnTo>
                    <a:pt x="1193302" y="889688"/>
                  </a:lnTo>
                  <a:lnTo>
                    <a:pt x="1266089" y="891905"/>
                  </a:lnTo>
                  <a:lnTo>
                    <a:pt x="1378200" y="894168"/>
                  </a:lnTo>
                  <a:lnTo>
                    <a:pt x="1590621" y="895680"/>
                  </a:lnTo>
                  <a:lnTo>
                    <a:pt x="1788853" y="893510"/>
                  </a:lnTo>
                  <a:lnTo>
                    <a:pt x="1929334" y="889708"/>
                  </a:lnTo>
                  <a:lnTo>
                    <a:pt x="1864490" y="865724"/>
                  </a:lnTo>
                  <a:lnTo>
                    <a:pt x="1801061" y="841418"/>
                  </a:lnTo>
                  <a:lnTo>
                    <a:pt x="1739063" y="816797"/>
                  </a:lnTo>
                  <a:lnTo>
                    <a:pt x="1678514" y="791866"/>
                  </a:lnTo>
                  <a:lnTo>
                    <a:pt x="1619432" y="766628"/>
                  </a:lnTo>
                  <a:lnTo>
                    <a:pt x="1561835" y="741090"/>
                  </a:lnTo>
                  <a:lnTo>
                    <a:pt x="1505739" y="715255"/>
                  </a:lnTo>
                  <a:lnTo>
                    <a:pt x="1451163" y="689130"/>
                  </a:lnTo>
                  <a:lnTo>
                    <a:pt x="1398123" y="662719"/>
                  </a:lnTo>
                  <a:lnTo>
                    <a:pt x="1346638" y="636027"/>
                  </a:lnTo>
                  <a:lnTo>
                    <a:pt x="1296724" y="609059"/>
                  </a:lnTo>
                  <a:lnTo>
                    <a:pt x="1248400" y="581820"/>
                  </a:lnTo>
                  <a:lnTo>
                    <a:pt x="1201682" y="554315"/>
                  </a:lnTo>
                  <a:lnTo>
                    <a:pt x="1156589" y="526549"/>
                  </a:lnTo>
                  <a:lnTo>
                    <a:pt x="1113137" y="498527"/>
                  </a:lnTo>
                  <a:lnTo>
                    <a:pt x="1071345" y="470254"/>
                  </a:lnTo>
                  <a:lnTo>
                    <a:pt x="1031230" y="441735"/>
                  </a:lnTo>
                  <a:lnTo>
                    <a:pt x="992809" y="412975"/>
                  </a:lnTo>
                  <a:lnTo>
                    <a:pt x="956100" y="383979"/>
                  </a:lnTo>
                  <a:lnTo>
                    <a:pt x="921120" y="354752"/>
                  </a:lnTo>
                  <a:lnTo>
                    <a:pt x="887887" y="325298"/>
                  </a:lnTo>
                  <a:lnTo>
                    <a:pt x="856419" y="295624"/>
                  </a:lnTo>
                  <a:lnTo>
                    <a:pt x="826732" y="265733"/>
                  </a:lnTo>
                  <a:lnTo>
                    <a:pt x="798845" y="235631"/>
                  </a:lnTo>
                  <a:lnTo>
                    <a:pt x="772774" y="205323"/>
                  </a:lnTo>
                  <a:lnTo>
                    <a:pt x="748538" y="174813"/>
                  </a:lnTo>
                  <a:lnTo>
                    <a:pt x="705639" y="113211"/>
                  </a:lnTo>
                  <a:lnTo>
                    <a:pt x="670288" y="50863"/>
                  </a:lnTo>
                  <a:lnTo>
                    <a:pt x="655486" y="19422"/>
                  </a:lnTo>
                  <a:lnTo>
                    <a:pt x="647584" y="0"/>
                  </a:lnTo>
                  <a:close/>
                </a:path>
              </a:pathLst>
            </a:custGeom>
            <a:solidFill>
              <a:srgbClr val="2F9DC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object 17"/>
            <p:cNvSpPr/>
            <p:nvPr/>
          </p:nvSpPr>
          <p:spPr>
            <a:xfrm>
              <a:off x="588213" y="0"/>
              <a:ext cx="2597150" cy="920750"/>
            </a:xfrm>
            <a:custGeom>
              <a:avLst/>
              <a:gdLst/>
              <a:ahLst/>
              <a:cxnLst/>
              <a:rect l="l" t="t" r="r" b="b"/>
              <a:pathLst>
                <a:path w="2597150" h="920750">
                  <a:moveTo>
                    <a:pt x="0" y="0"/>
                  </a:moveTo>
                  <a:lnTo>
                    <a:pt x="2596896" y="0"/>
                  </a:lnTo>
                  <a:lnTo>
                    <a:pt x="2596896" y="920483"/>
                  </a:lnTo>
                  <a:lnTo>
                    <a:pt x="0" y="9204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object 18"/>
            <p:cNvSpPr/>
            <p:nvPr/>
          </p:nvSpPr>
          <p:spPr>
            <a:xfrm>
              <a:off x="647583" y="0"/>
              <a:ext cx="2512695" cy="890269"/>
            </a:xfrm>
            <a:custGeom>
              <a:avLst/>
              <a:gdLst/>
              <a:ahLst/>
              <a:cxnLst/>
              <a:rect l="l" t="t" r="r" b="b"/>
              <a:pathLst>
                <a:path w="2512695" h="890269">
                  <a:moveTo>
                    <a:pt x="1797089" y="0"/>
                  </a:moveTo>
                  <a:lnTo>
                    <a:pt x="0" y="0"/>
                  </a:lnTo>
                  <a:lnTo>
                    <a:pt x="7902" y="19422"/>
                  </a:lnTo>
                  <a:lnTo>
                    <a:pt x="39426" y="82128"/>
                  </a:lnTo>
                  <a:lnTo>
                    <a:pt x="78568" y="144108"/>
                  </a:lnTo>
                  <a:lnTo>
                    <a:pt x="125188" y="205323"/>
                  </a:lnTo>
                  <a:lnTo>
                    <a:pt x="151258" y="235631"/>
                  </a:lnTo>
                  <a:lnTo>
                    <a:pt x="179145" y="265733"/>
                  </a:lnTo>
                  <a:lnTo>
                    <a:pt x="208832" y="295624"/>
                  </a:lnTo>
                  <a:lnTo>
                    <a:pt x="240301" y="325298"/>
                  </a:lnTo>
                  <a:lnTo>
                    <a:pt x="273534" y="354752"/>
                  </a:lnTo>
                  <a:lnTo>
                    <a:pt x="308514" y="383979"/>
                  </a:lnTo>
                  <a:lnTo>
                    <a:pt x="345223" y="412975"/>
                  </a:lnTo>
                  <a:lnTo>
                    <a:pt x="383644" y="441735"/>
                  </a:lnTo>
                  <a:lnTo>
                    <a:pt x="423760" y="470254"/>
                  </a:lnTo>
                  <a:lnTo>
                    <a:pt x="465552" y="498527"/>
                  </a:lnTo>
                  <a:lnTo>
                    <a:pt x="509004" y="526549"/>
                  </a:lnTo>
                  <a:lnTo>
                    <a:pt x="554098" y="554315"/>
                  </a:lnTo>
                  <a:lnTo>
                    <a:pt x="600816" y="581820"/>
                  </a:lnTo>
                  <a:lnTo>
                    <a:pt x="649140" y="609059"/>
                  </a:lnTo>
                  <a:lnTo>
                    <a:pt x="699054" y="636027"/>
                  </a:lnTo>
                  <a:lnTo>
                    <a:pt x="750540" y="662719"/>
                  </a:lnTo>
                  <a:lnTo>
                    <a:pt x="803580" y="689130"/>
                  </a:lnTo>
                  <a:lnTo>
                    <a:pt x="858157" y="715255"/>
                  </a:lnTo>
                  <a:lnTo>
                    <a:pt x="914253" y="741090"/>
                  </a:lnTo>
                  <a:lnTo>
                    <a:pt x="971851" y="766628"/>
                  </a:lnTo>
                  <a:lnTo>
                    <a:pt x="1030933" y="791866"/>
                  </a:lnTo>
                  <a:lnTo>
                    <a:pt x="1091482" y="816797"/>
                  </a:lnTo>
                  <a:lnTo>
                    <a:pt x="1153479" y="841418"/>
                  </a:lnTo>
                  <a:lnTo>
                    <a:pt x="1216909" y="865724"/>
                  </a:lnTo>
                  <a:lnTo>
                    <a:pt x="1281753" y="889708"/>
                  </a:lnTo>
                  <a:lnTo>
                    <a:pt x="1340303" y="887543"/>
                  </a:lnTo>
                  <a:lnTo>
                    <a:pt x="1397769" y="885078"/>
                  </a:lnTo>
                  <a:lnTo>
                    <a:pt x="1454213" y="882328"/>
                  </a:lnTo>
                  <a:lnTo>
                    <a:pt x="1509697" y="879305"/>
                  </a:lnTo>
                  <a:lnTo>
                    <a:pt x="1564281" y="876023"/>
                  </a:lnTo>
                  <a:lnTo>
                    <a:pt x="1618028" y="872494"/>
                  </a:lnTo>
                  <a:lnTo>
                    <a:pt x="1670998" y="868732"/>
                  </a:lnTo>
                  <a:lnTo>
                    <a:pt x="1723253" y="864750"/>
                  </a:lnTo>
                  <a:lnTo>
                    <a:pt x="1825864" y="856180"/>
                  </a:lnTo>
                  <a:lnTo>
                    <a:pt x="1926353" y="846887"/>
                  </a:lnTo>
                  <a:lnTo>
                    <a:pt x="2025210" y="836977"/>
                  </a:lnTo>
                  <a:lnTo>
                    <a:pt x="2171513" y="821188"/>
                  </a:lnTo>
                  <a:lnTo>
                    <a:pt x="2512231" y="781872"/>
                  </a:lnTo>
                  <a:lnTo>
                    <a:pt x="2459456" y="749485"/>
                  </a:lnTo>
                  <a:lnTo>
                    <a:pt x="2408409" y="716614"/>
                  </a:lnTo>
                  <a:lnTo>
                    <a:pt x="2359114" y="683270"/>
                  </a:lnTo>
                  <a:lnTo>
                    <a:pt x="2311598" y="649463"/>
                  </a:lnTo>
                  <a:lnTo>
                    <a:pt x="2265886" y="615203"/>
                  </a:lnTo>
                  <a:lnTo>
                    <a:pt x="2222004" y="580502"/>
                  </a:lnTo>
                  <a:lnTo>
                    <a:pt x="2179977" y="545368"/>
                  </a:lnTo>
                  <a:lnTo>
                    <a:pt x="2139833" y="509812"/>
                  </a:lnTo>
                  <a:lnTo>
                    <a:pt x="2101595" y="473846"/>
                  </a:lnTo>
                  <a:lnTo>
                    <a:pt x="2065291" y="437478"/>
                  </a:lnTo>
                  <a:lnTo>
                    <a:pt x="2030946" y="400719"/>
                  </a:lnTo>
                  <a:lnTo>
                    <a:pt x="1998585" y="363580"/>
                  </a:lnTo>
                  <a:lnTo>
                    <a:pt x="1968235" y="326071"/>
                  </a:lnTo>
                  <a:lnTo>
                    <a:pt x="1939922" y="288202"/>
                  </a:lnTo>
                  <a:lnTo>
                    <a:pt x="1913671" y="249984"/>
                  </a:lnTo>
                  <a:lnTo>
                    <a:pt x="1889507" y="211427"/>
                  </a:lnTo>
                  <a:lnTo>
                    <a:pt x="1867458" y="172541"/>
                  </a:lnTo>
                  <a:lnTo>
                    <a:pt x="1847547" y="133336"/>
                  </a:lnTo>
                  <a:lnTo>
                    <a:pt x="1829803" y="93823"/>
                  </a:lnTo>
                  <a:lnTo>
                    <a:pt x="1814249" y="54012"/>
                  </a:lnTo>
                  <a:lnTo>
                    <a:pt x="1800912" y="13914"/>
                  </a:lnTo>
                  <a:lnTo>
                    <a:pt x="1797089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object 19"/>
            <p:cNvSpPr/>
            <p:nvPr/>
          </p:nvSpPr>
          <p:spPr>
            <a:xfrm>
              <a:off x="2444673" y="0"/>
              <a:ext cx="2045335" cy="782320"/>
            </a:xfrm>
            <a:custGeom>
              <a:avLst/>
              <a:gdLst/>
              <a:ahLst/>
              <a:cxnLst/>
              <a:rect l="l" t="t" r="r" b="b"/>
              <a:pathLst>
                <a:path w="2045335" h="782320">
                  <a:moveTo>
                    <a:pt x="1704435" y="0"/>
                  </a:moveTo>
                  <a:lnTo>
                    <a:pt x="0" y="0"/>
                  </a:lnTo>
                  <a:lnTo>
                    <a:pt x="3823" y="13914"/>
                  </a:lnTo>
                  <a:lnTo>
                    <a:pt x="17159" y="54012"/>
                  </a:lnTo>
                  <a:lnTo>
                    <a:pt x="32713" y="93823"/>
                  </a:lnTo>
                  <a:lnTo>
                    <a:pt x="50458" y="133336"/>
                  </a:lnTo>
                  <a:lnTo>
                    <a:pt x="70368" y="172541"/>
                  </a:lnTo>
                  <a:lnTo>
                    <a:pt x="92417" y="211427"/>
                  </a:lnTo>
                  <a:lnTo>
                    <a:pt x="116581" y="249984"/>
                  </a:lnTo>
                  <a:lnTo>
                    <a:pt x="142832" y="288202"/>
                  </a:lnTo>
                  <a:lnTo>
                    <a:pt x="171146" y="326071"/>
                  </a:lnTo>
                  <a:lnTo>
                    <a:pt x="201496" y="363580"/>
                  </a:lnTo>
                  <a:lnTo>
                    <a:pt x="233856" y="400719"/>
                  </a:lnTo>
                  <a:lnTo>
                    <a:pt x="268201" y="437478"/>
                  </a:lnTo>
                  <a:lnTo>
                    <a:pt x="304505" y="473846"/>
                  </a:lnTo>
                  <a:lnTo>
                    <a:pt x="342743" y="509812"/>
                  </a:lnTo>
                  <a:lnTo>
                    <a:pt x="382888" y="545368"/>
                  </a:lnTo>
                  <a:lnTo>
                    <a:pt x="424914" y="580502"/>
                  </a:lnTo>
                  <a:lnTo>
                    <a:pt x="468796" y="615203"/>
                  </a:lnTo>
                  <a:lnTo>
                    <a:pt x="514508" y="649463"/>
                  </a:lnTo>
                  <a:lnTo>
                    <a:pt x="562025" y="683270"/>
                  </a:lnTo>
                  <a:lnTo>
                    <a:pt x="611319" y="716614"/>
                  </a:lnTo>
                  <a:lnTo>
                    <a:pt x="662367" y="749485"/>
                  </a:lnTo>
                  <a:lnTo>
                    <a:pt x="715141" y="781872"/>
                  </a:lnTo>
                  <a:lnTo>
                    <a:pt x="890366" y="761996"/>
                  </a:lnTo>
                  <a:lnTo>
                    <a:pt x="1026050" y="747466"/>
                  </a:lnTo>
                  <a:lnTo>
                    <a:pt x="1119155" y="738093"/>
                  </a:lnTo>
                  <a:lnTo>
                    <a:pt x="1214763" y="729052"/>
                  </a:lnTo>
                  <a:lnTo>
                    <a:pt x="1313204" y="720414"/>
                  </a:lnTo>
                  <a:lnTo>
                    <a:pt x="1414808" y="712250"/>
                  </a:lnTo>
                  <a:lnTo>
                    <a:pt x="1519905" y="704630"/>
                  </a:lnTo>
                  <a:lnTo>
                    <a:pt x="1628823" y="697626"/>
                  </a:lnTo>
                  <a:lnTo>
                    <a:pt x="1741893" y="691308"/>
                  </a:lnTo>
                  <a:lnTo>
                    <a:pt x="1859444" y="685746"/>
                  </a:lnTo>
                  <a:lnTo>
                    <a:pt x="1920003" y="683271"/>
                  </a:lnTo>
                  <a:lnTo>
                    <a:pt x="1981806" y="681012"/>
                  </a:lnTo>
                  <a:lnTo>
                    <a:pt x="2044894" y="678977"/>
                  </a:lnTo>
                  <a:lnTo>
                    <a:pt x="2011406" y="639665"/>
                  </a:lnTo>
                  <a:lnTo>
                    <a:pt x="1979410" y="599749"/>
                  </a:lnTo>
                  <a:lnTo>
                    <a:pt x="1948931" y="559245"/>
                  </a:lnTo>
                  <a:lnTo>
                    <a:pt x="1919995" y="518168"/>
                  </a:lnTo>
                  <a:lnTo>
                    <a:pt x="1892624" y="476535"/>
                  </a:lnTo>
                  <a:lnTo>
                    <a:pt x="1866845" y="434361"/>
                  </a:lnTo>
                  <a:lnTo>
                    <a:pt x="1842681" y="391664"/>
                  </a:lnTo>
                  <a:lnTo>
                    <a:pt x="1820157" y="348458"/>
                  </a:lnTo>
                  <a:lnTo>
                    <a:pt x="1799298" y="304760"/>
                  </a:lnTo>
                  <a:lnTo>
                    <a:pt x="1780129" y="260587"/>
                  </a:lnTo>
                  <a:lnTo>
                    <a:pt x="1762673" y="215953"/>
                  </a:lnTo>
                  <a:lnTo>
                    <a:pt x="1746956" y="170876"/>
                  </a:lnTo>
                  <a:lnTo>
                    <a:pt x="1733002" y="125371"/>
                  </a:lnTo>
                  <a:lnTo>
                    <a:pt x="1720836" y="79455"/>
                  </a:lnTo>
                  <a:lnTo>
                    <a:pt x="1710481" y="33143"/>
                  </a:lnTo>
                  <a:lnTo>
                    <a:pt x="1704435" y="0"/>
                  </a:lnTo>
                  <a:close/>
                </a:path>
              </a:pathLst>
            </a:custGeom>
            <a:solidFill>
              <a:srgbClr val="70B9E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" name="object 20"/>
            <p:cNvSpPr/>
            <p:nvPr/>
          </p:nvSpPr>
          <p:spPr>
            <a:xfrm>
              <a:off x="4149112" y="0"/>
              <a:ext cx="2694305" cy="767080"/>
            </a:xfrm>
            <a:custGeom>
              <a:avLst/>
              <a:gdLst/>
              <a:ahLst/>
              <a:cxnLst/>
              <a:rect l="l" t="t" r="r" b="b"/>
              <a:pathLst>
                <a:path w="2694305" h="767080">
                  <a:moveTo>
                    <a:pt x="2691889" y="0"/>
                  </a:moveTo>
                  <a:lnTo>
                    <a:pt x="0" y="0"/>
                  </a:lnTo>
                  <a:lnTo>
                    <a:pt x="6045" y="33142"/>
                  </a:lnTo>
                  <a:lnTo>
                    <a:pt x="16399" y="79452"/>
                  </a:lnTo>
                  <a:lnTo>
                    <a:pt x="28564" y="125367"/>
                  </a:lnTo>
                  <a:lnTo>
                    <a:pt x="42518" y="170871"/>
                  </a:lnTo>
                  <a:lnTo>
                    <a:pt x="58234" y="215947"/>
                  </a:lnTo>
                  <a:lnTo>
                    <a:pt x="75689" y="260580"/>
                  </a:lnTo>
                  <a:lnTo>
                    <a:pt x="94858" y="304753"/>
                  </a:lnTo>
                  <a:lnTo>
                    <a:pt x="115717" y="348450"/>
                  </a:lnTo>
                  <a:lnTo>
                    <a:pt x="138240" y="391655"/>
                  </a:lnTo>
                  <a:lnTo>
                    <a:pt x="162404" y="434353"/>
                  </a:lnTo>
                  <a:lnTo>
                    <a:pt x="188183" y="476526"/>
                  </a:lnTo>
                  <a:lnTo>
                    <a:pt x="215554" y="518159"/>
                  </a:lnTo>
                  <a:lnTo>
                    <a:pt x="244492" y="559236"/>
                  </a:lnTo>
                  <a:lnTo>
                    <a:pt x="274971" y="599740"/>
                  </a:lnTo>
                  <a:lnTo>
                    <a:pt x="306968" y="639656"/>
                  </a:lnTo>
                  <a:lnTo>
                    <a:pt x="340459" y="678968"/>
                  </a:lnTo>
                  <a:lnTo>
                    <a:pt x="433995" y="676439"/>
                  </a:lnTo>
                  <a:lnTo>
                    <a:pt x="530404" y="674418"/>
                  </a:lnTo>
                  <a:lnTo>
                    <a:pt x="629828" y="672937"/>
                  </a:lnTo>
                  <a:lnTo>
                    <a:pt x="732412" y="672027"/>
                  </a:lnTo>
                  <a:lnTo>
                    <a:pt x="838299" y="671716"/>
                  </a:lnTo>
                  <a:lnTo>
                    <a:pt x="970340" y="672103"/>
                  </a:lnTo>
                  <a:lnTo>
                    <a:pt x="1097740" y="673240"/>
                  </a:lnTo>
                  <a:lnTo>
                    <a:pt x="1220684" y="675088"/>
                  </a:lnTo>
                  <a:lnTo>
                    <a:pt x="1339355" y="677610"/>
                  </a:lnTo>
                  <a:lnTo>
                    <a:pt x="1453938" y="680768"/>
                  </a:lnTo>
                  <a:lnTo>
                    <a:pt x="1564618" y="684525"/>
                  </a:lnTo>
                  <a:lnTo>
                    <a:pt x="1671578" y="688842"/>
                  </a:lnTo>
                  <a:lnTo>
                    <a:pt x="1775003" y="693682"/>
                  </a:lnTo>
                  <a:lnTo>
                    <a:pt x="1875077" y="699008"/>
                  </a:lnTo>
                  <a:lnTo>
                    <a:pt x="1971984" y="704780"/>
                  </a:lnTo>
                  <a:lnTo>
                    <a:pt x="2065909" y="710963"/>
                  </a:lnTo>
                  <a:lnTo>
                    <a:pt x="2157036" y="717518"/>
                  </a:lnTo>
                  <a:lnTo>
                    <a:pt x="2288883" y="727965"/>
                  </a:lnTo>
                  <a:lnTo>
                    <a:pt x="2415470" y="739036"/>
                  </a:lnTo>
                  <a:lnTo>
                    <a:pt x="2537421" y="750606"/>
                  </a:lnTo>
                  <a:lnTo>
                    <a:pt x="2693883" y="766585"/>
                  </a:lnTo>
                  <a:lnTo>
                    <a:pt x="2691889" y="766369"/>
                  </a:lnTo>
                  <a:lnTo>
                    <a:pt x="2691889" y="0"/>
                  </a:lnTo>
                  <a:close/>
                </a:path>
              </a:pathLst>
            </a:custGeom>
            <a:solidFill>
              <a:srgbClr val="86C6E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8015298" y="1934277"/>
            <a:ext cx="5024822" cy="27443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80" dirty="0">
                <a:solidFill>
                  <a:srgbClr val="2685BB"/>
                </a:solidFill>
              </a:rPr>
              <a:t>1</a:t>
            </a:r>
            <a:r>
              <a:rPr sz="1700" spc="350" dirty="0" smtClean="0">
                <a:solidFill>
                  <a:srgbClr val="2685BB"/>
                </a:solidFill>
              </a:rPr>
              <a:t>.</a:t>
            </a:r>
            <a:r>
              <a:rPr sz="1700" spc="265" dirty="0" smtClean="0"/>
              <a:t>주</a:t>
            </a:r>
            <a:r>
              <a:rPr sz="1700" spc="104" dirty="0" smtClean="0"/>
              <a:t>변</a:t>
            </a:r>
            <a:r>
              <a:rPr sz="1700" spc="-295" dirty="0" smtClean="0"/>
              <a:t> </a:t>
            </a:r>
            <a:r>
              <a:rPr sz="1700" spc="-10" dirty="0" err="1"/>
              <a:t>사람</a:t>
            </a:r>
            <a:r>
              <a:rPr sz="1700" spc="265" dirty="0" err="1"/>
              <a:t>들</a:t>
            </a:r>
            <a:r>
              <a:rPr sz="1700" spc="-10" dirty="0" err="1"/>
              <a:t>에</a:t>
            </a:r>
            <a:r>
              <a:rPr sz="1700" spc="104" dirty="0" err="1"/>
              <a:t>게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노</a:t>
            </a:r>
            <a:r>
              <a:rPr sz="1700" spc="-10" dirty="0" err="1" smtClean="0"/>
              <a:t>인학대</a:t>
            </a:r>
            <a:r>
              <a:rPr sz="1700" spc="104" dirty="0" err="1" smtClean="0"/>
              <a:t>의</a:t>
            </a:r>
            <a:r>
              <a:rPr sz="1700" spc="-295" dirty="0" smtClean="0"/>
              <a:t> </a:t>
            </a:r>
            <a:r>
              <a:rPr sz="1700" spc="-10" dirty="0" err="1"/>
              <a:t>심각성</a:t>
            </a:r>
            <a:r>
              <a:rPr sz="1700" spc="380" dirty="0" err="1"/>
              <a:t>을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알린다</a:t>
            </a:r>
            <a:r>
              <a:rPr sz="1300" spc="350" dirty="0"/>
              <a:t>.</a:t>
            </a:r>
            <a:endParaRPr sz="1300" dirty="0"/>
          </a:p>
        </p:txBody>
      </p:sp>
      <p:sp>
        <p:nvSpPr>
          <p:cNvPr id="22" name="object 22"/>
          <p:cNvSpPr txBox="1"/>
          <p:nvPr/>
        </p:nvSpPr>
        <p:spPr>
          <a:xfrm>
            <a:off x="8015298" y="2327050"/>
            <a:ext cx="4952990" cy="27443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80" dirty="0">
                <a:solidFill>
                  <a:srgbClr val="2685BB"/>
                </a:solidFill>
              </a:rPr>
              <a:t>2</a:t>
            </a:r>
            <a:r>
              <a:rPr sz="1700" spc="350" dirty="0" smtClean="0">
                <a:solidFill>
                  <a:srgbClr val="2685BB"/>
                </a:solidFill>
              </a:rPr>
              <a:t>.</a:t>
            </a:r>
            <a:r>
              <a:rPr sz="1700" spc="265" dirty="0" smtClean="0"/>
              <a:t>노</a:t>
            </a:r>
            <a:r>
              <a:rPr sz="1700" spc="-10" dirty="0" smtClean="0"/>
              <a:t>인</a:t>
            </a:r>
            <a:r>
              <a:rPr sz="1700" spc="265" dirty="0" smtClean="0"/>
              <a:t>보호</a:t>
            </a:r>
            <a:r>
              <a:rPr sz="1700" spc="-10" dirty="0" smtClean="0"/>
              <a:t>전</a:t>
            </a:r>
            <a:r>
              <a:rPr sz="1700" spc="265" dirty="0" smtClean="0"/>
              <a:t>문</a:t>
            </a:r>
            <a:r>
              <a:rPr sz="1700" spc="-10" dirty="0" smtClean="0"/>
              <a:t>기관</a:t>
            </a:r>
            <a:r>
              <a:rPr sz="1700" spc="104" dirty="0" smtClean="0"/>
              <a:t>의</a:t>
            </a:r>
            <a:r>
              <a:rPr sz="1700" spc="-295" dirty="0" smtClean="0"/>
              <a:t> </a:t>
            </a:r>
            <a:r>
              <a:rPr sz="1700" spc="-10" dirty="0" err="1" smtClean="0"/>
              <a:t>역할</a:t>
            </a:r>
            <a:r>
              <a:rPr sz="1700" spc="104" dirty="0" err="1" smtClean="0"/>
              <a:t>과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업</a:t>
            </a:r>
            <a:r>
              <a:rPr sz="1700" spc="265" dirty="0" err="1"/>
              <a:t>무</a:t>
            </a:r>
            <a:r>
              <a:rPr sz="1700" spc="380" dirty="0" err="1"/>
              <a:t>를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설명한다</a:t>
            </a:r>
            <a:r>
              <a:rPr sz="1300" spc="350" dirty="0"/>
              <a:t>.</a:t>
            </a:r>
            <a:endParaRPr sz="1300" dirty="0"/>
          </a:p>
        </p:txBody>
      </p:sp>
      <p:sp>
        <p:nvSpPr>
          <p:cNvPr id="23" name="object 23"/>
          <p:cNvSpPr txBox="1"/>
          <p:nvPr/>
        </p:nvSpPr>
        <p:spPr>
          <a:xfrm>
            <a:off x="8015299" y="2719823"/>
            <a:ext cx="5077817" cy="27443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80" dirty="0">
                <a:solidFill>
                  <a:srgbClr val="2685BB"/>
                </a:solidFill>
              </a:rPr>
              <a:t>3</a:t>
            </a:r>
            <a:r>
              <a:rPr sz="1700" spc="350" dirty="0" smtClean="0">
                <a:solidFill>
                  <a:srgbClr val="2685BB"/>
                </a:solidFill>
              </a:rPr>
              <a:t>.</a:t>
            </a:r>
            <a:r>
              <a:rPr sz="1700" spc="265" dirty="0" smtClean="0"/>
              <a:t>노</a:t>
            </a:r>
            <a:r>
              <a:rPr sz="1700" spc="-10" dirty="0" smtClean="0"/>
              <a:t>인학대예</a:t>
            </a:r>
            <a:r>
              <a:rPr sz="1700" spc="104" dirty="0" smtClean="0"/>
              <a:t>방</a:t>
            </a:r>
            <a:r>
              <a:rPr sz="1700" spc="-295" dirty="0" smtClean="0"/>
              <a:t> </a:t>
            </a:r>
            <a:r>
              <a:rPr sz="1700" spc="265" dirty="0" err="1" smtClean="0"/>
              <a:t>교육</a:t>
            </a:r>
            <a:r>
              <a:rPr sz="1700" spc="104" dirty="0" err="1" smtClean="0"/>
              <a:t>과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/>
              <a:t>홍보</a:t>
            </a:r>
            <a:r>
              <a:rPr sz="1700" spc="-10" dirty="0" err="1"/>
              <a:t>활</a:t>
            </a:r>
            <a:r>
              <a:rPr sz="1700" spc="265" dirty="0" err="1"/>
              <a:t>동</a:t>
            </a:r>
            <a:r>
              <a:rPr sz="1700" spc="380" dirty="0" err="1"/>
              <a:t>을</a:t>
            </a:r>
            <a:r>
              <a:rPr sz="1700" spc="-295" dirty="0"/>
              <a:t> </a:t>
            </a:r>
            <a:r>
              <a:rPr sz="1700" spc="-10" dirty="0" err="1"/>
              <a:t>함</a:t>
            </a:r>
            <a:r>
              <a:rPr sz="1700" spc="104" dirty="0" err="1"/>
              <a:t>께</a:t>
            </a:r>
            <a:r>
              <a:rPr sz="1700" spc="-295" dirty="0"/>
              <a:t> </a:t>
            </a:r>
            <a:r>
              <a:rPr sz="1700" spc="-10" dirty="0" err="1"/>
              <a:t>한다</a:t>
            </a:r>
            <a:r>
              <a:rPr sz="1300" spc="350" dirty="0"/>
              <a:t>.</a:t>
            </a:r>
            <a:endParaRPr sz="1300" dirty="0"/>
          </a:p>
        </p:txBody>
      </p:sp>
      <p:sp>
        <p:nvSpPr>
          <p:cNvPr id="24" name="object 24"/>
          <p:cNvSpPr txBox="1"/>
          <p:nvPr/>
        </p:nvSpPr>
        <p:spPr>
          <a:xfrm>
            <a:off x="8015299" y="3112596"/>
            <a:ext cx="4952989" cy="27443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80" dirty="0">
                <a:solidFill>
                  <a:srgbClr val="2685BB"/>
                </a:solidFill>
              </a:rPr>
              <a:t>4</a:t>
            </a:r>
            <a:r>
              <a:rPr sz="1700" spc="350" dirty="0" smtClean="0">
                <a:solidFill>
                  <a:srgbClr val="2685BB"/>
                </a:solidFill>
              </a:rPr>
              <a:t>.</a:t>
            </a:r>
            <a:r>
              <a:rPr sz="1700" spc="265" dirty="0" smtClean="0"/>
              <a:t>주</a:t>
            </a:r>
            <a:r>
              <a:rPr sz="1700" spc="-10" dirty="0" smtClean="0"/>
              <a:t>변</a:t>
            </a:r>
            <a:r>
              <a:rPr sz="1700" spc="104" dirty="0" smtClean="0"/>
              <a:t>에</a:t>
            </a:r>
            <a:r>
              <a:rPr sz="1700" spc="-295" dirty="0" smtClean="0"/>
              <a:t> </a:t>
            </a:r>
            <a:r>
              <a:rPr sz="1700" spc="-10" dirty="0" err="1" smtClean="0"/>
              <a:t>학대</a:t>
            </a:r>
            <a:r>
              <a:rPr sz="1700" spc="380" dirty="0" err="1" smtClean="0"/>
              <a:t>를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받</a:t>
            </a:r>
            <a:r>
              <a:rPr sz="1700" spc="380" dirty="0" err="1"/>
              <a:t>는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노</a:t>
            </a:r>
            <a:r>
              <a:rPr sz="1700" spc="-10" dirty="0" err="1" smtClean="0"/>
              <a:t>인</a:t>
            </a:r>
            <a:r>
              <a:rPr sz="1700" spc="104" dirty="0" err="1" smtClean="0"/>
              <a:t>이</a:t>
            </a:r>
            <a:r>
              <a:rPr sz="1700" spc="-295" dirty="0" smtClean="0"/>
              <a:t> </a:t>
            </a:r>
            <a:r>
              <a:rPr sz="1700" spc="-10" dirty="0" err="1" smtClean="0"/>
              <a:t>없</a:t>
            </a:r>
            <a:r>
              <a:rPr sz="1700" spc="265" dirty="0" err="1" smtClean="0"/>
              <a:t>는</a:t>
            </a:r>
            <a:r>
              <a:rPr sz="1700" spc="104" dirty="0" err="1" smtClean="0"/>
              <a:t>지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살핀다</a:t>
            </a:r>
            <a:r>
              <a:rPr sz="1300" spc="350" dirty="0"/>
              <a:t>.</a:t>
            </a:r>
            <a:endParaRPr sz="1300" dirty="0"/>
          </a:p>
        </p:txBody>
      </p:sp>
      <p:sp>
        <p:nvSpPr>
          <p:cNvPr id="25" name="object 25"/>
          <p:cNvSpPr txBox="1"/>
          <p:nvPr/>
        </p:nvSpPr>
        <p:spPr>
          <a:xfrm>
            <a:off x="8015298" y="3479372"/>
            <a:ext cx="5077818" cy="1054528"/>
          </a:xfrm>
          <a:prstGeom prst="rect">
            <a:avLst/>
          </a:prstGeom>
        </p:spPr>
        <p:txBody>
          <a:bodyPr vert="horz" wrap="square" lIns="0" tIns="38735" rIns="0" bIns="0">
            <a:spAutoFit/>
          </a:bodyPr>
          <a:lstStyle/>
          <a:p>
            <a:pPr marL="203200" indent="-191135">
              <a:lnSpc>
                <a:spcPct val="100000"/>
              </a:lnSpc>
              <a:spcBef>
                <a:spcPts val="305"/>
              </a:spcBef>
              <a:buClr>
                <a:srgbClr val="2685BB"/>
              </a:buClr>
              <a:buAutoNum type="arabicPeriod" startAt="5"/>
              <a:tabLst>
                <a:tab pos="203835" algn="l"/>
              </a:tabLst>
              <a:defRPr/>
            </a:pPr>
            <a:r>
              <a:rPr sz="1700" spc="265" dirty="0" err="1" smtClean="0"/>
              <a:t>노</a:t>
            </a:r>
            <a:r>
              <a:rPr sz="1700" spc="-10" dirty="0" err="1" smtClean="0"/>
              <a:t>인학대</a:t>
            </a:r>
            <a:r>
              <a:rPr sz="1700" spc="380" dirty="0" err="1" smtClean="0"/>
              <a:t>를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발견하</a:t>
            </a:r>
            <a:r>
              <a:rPr sz="1700" spc="104" dirty="0" err="1" smtClean="0"/>
              <a:t>면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즉</a:t>
            </a:r>
            <a:r>
              <a:rPr sz="1700" spc="104" dirty="0" err="1" smtClean="0"/>
              <a:t>시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신</a:t>
            </a:r>
            <a:r>
              <a:rPr sz="1700" spc="265" dirty="0" err="1" smtClean="0"/>
              <a:t>고</a:t>
            </a:r>
            <a:r>
              <a:rPr sz="1700" spc="-10" dirty="0" err="1" smtClean="0"/>
              <a:t>한다</a:t>
            </a:r>
            <a:r>
              <a:rPr sz="1700" spc="350" dirty="0"/>
              <a:t>.</a:t>
            </a:r>
          </a:p>
          <a:p>
            <a:pPr marL="203200">
              <a:lnSpc>
                <a:spcPct val="100000"/>
              </a:lnSpc>
              <a:spcBef>
                <a:spcPts val="280"/>
              </a:spcBef>
              <a:defRPr/>
            </a:pPr>
            <a:r>
              <a:rPr sz="3000" b="1" spc="60" baseline="-4000" dirty="0" smtClean="0">
                <a:solidFill>
                  <a:srgbClr val="ED6D46"/>
                </a:solidFill>
              </a:rPr>
              <a:t>157</a:t>
            </a:r>
            <a:r>
              <a:rPr sz="3000" b="1" spc="-7" baseline="-4000" dirty="0" smtClean="0">
                <a:solidFill>
                  <a:srgbClr val="ED6D46"/>
                </a:solidFill>
              </a:rPr>
              <a:t>7</a:t>
            </a:r>
            <a:r>
              <a:rPr sz="3000" b="1" spc="247" baseline="-4000" dirty="0" smtClean="0">
                <a:solidFill>
                  <a:srgbClr val="ED6D46"/>
                </a:solidFill>
              </a:rPr>
              <a:t>-</a:t>
            </a:r>
            <a:r>
              <a:rPr sz="3000" b="1" spc="-52" baseline="-4000" dirty="0" smtClean="0">
                <a:solidFill>
                  <a:srgbClr val="ED6D46"/>
                </a:solidFill>
              </a:rPr>
              <a:t>1</a:t>
            </a:r>
            <a:r>
              <a:rPr sz="3000" b="1" spc="165" baseline="-4000" dirty="0" smtClean="0">
                <a:solidFill>
                  <a:srgbClr val="ED6D46"/>
                </a:solidFill>
              </a:rPr>
              <a:t>38</a:t>
            </a:r>
            <a:r>
              <a:rPr sz="3000" b="1" baseline="-4000" dirty="0" smtClean="0">
                <a:solidFill>
                  <a:srgbClr val="ED6D46"/>
                </a:solidFill>
              </a:rPr>
              <a:t>9</a:t>
            </a:r>
            <a:r>
              <a:rPr sz="1700" spc="380" dirty="0" smtClean="0"/>
              <a:t>는</a:t>
            </a:r>
            <a:r>
              <a:rPr sz="1700" spc="-10" dirty="0" smtClean="0"/>
              <a:t>나</a:t>
            </a:r>
            <a:r>
              <a:rPr sz="1700" spc="104" dirty="0" smtClean="0"/>
              <a:t>와</a:t>
            </a:r>
            <a:r>
              <a:rPr sz="1700" spc="-295" dirty="0" smtClean="0"/>
              <a:t> </a:t>
            </a:r>
            <a:r>
              <a:rPr sz="1700" spc="-10" dirty="0" err="1" smtClean="0"/>
              <a:t>벗</a:t>
            </a:r>
            <a:r>
              <a:rPr sz="1700" spc="380" dirty="0" err="1" smtClean="0"/>
              <a:t>을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모</a:t>
            </a:r>
            <a:r>
              <a:rPr sz="1700" spc="380" dirty="0" err="1" smtClean="0"/>
              <a:t>두</a:t>
            </a:r>
            <a:r>
              <a:rPr sz="1700" spc="-295" dirty="0" smtClean="0"/>
              <a:t> </a:t>
            </a:r>
            <a:r>
              <a:rPr sz="1700" spc="-10" dirty="0" err="1" smtClean="0"/>
              <a:t>지키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번</a:t>
            </a:r>
            <a:r>
              <a:rPr sz="1700" spc="380" dirty="0" err="1"/>
              <a:t>호</a:t>
            </a:r>
            <a:endParaRPr sz="1300" spc="380" dirty="0"/>
          </a:p>
          <a:p>
            <a:pPr marL="203200" indent="-191135">
              <a:lnSpc>
                <a:spcPct val="100000"/>
              </a:lnSpc>
              <a:spcBef>
                <a:spcPts val="1240"/>
              </a:spcBef>
              <a:buClr>
                <a:srgbClr val="2685BB"/>
              </a:buClr>
              <a:buAutoNum type="arabicPeriod" startAt="6"/>
              <a:tabLst>
                <a:tab pos="203835" algn="l"/>
              </a:tabLst>
              <a:defRPr/>
            </a:pPr>
            <a:r>
              <a:rPr sz="1700" spc="265" dirty="0" err="1" smtClean="0"/>
              <a:t>노</a:t>
            </a:r>
            <a:r>
              <a:rPr sz="1700" spc="-10" dirty="0" err="1" smtClean="0"/>
              <a:t>인학대</a:t>
            </a:r>
            <a:r>
              <a:rPr sz="1700" spc="104" dirty="0" err="1" smtClean="0"/>
              <a:t>가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다</a:t>
            </a:r>
            <a:r>
              <a:rPr sz="1700" spc="104" dirty="0" err="1" smtClean="0"/>
              <a:t>시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발생하</a:t>
            </a:r>
            <a:r>
              <a:rPr sz="1700" spc="104" dirty="0" err="1"/>
              <a:t>지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않</a:t>
            </a:r>
            <a:r>
              <a:rPr sz="1700" spc="265" dirty="0" err="1" smtClean="0"/>
              <a:t>도</a:t>
            </a:r>
            <a:r>
              <a:rPr sz="1700" spc="380" dirty="0" err="1" smtClean="0"/>
              <a:t>록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주</a:t>
            </a:r>
            <a:r>
              <a:rPr sz="1700" spc="-10" dirty="0" err="1" smtClean="0"/>
              <a:t>시한다</a:t>
            </a:r>
            <a:r>
              <a:rPr sz="1700" spc="350" dirty="0"/>
              <a:t>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8015312" y="4563930"/>
            <a:ext cx="5077804" cy="27443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80" dirty="0">
                <a:solidFill>
                  <a:srgbClr val="2685BB"/>
                </a:solidFill>
              </a:rPr>
              <a:t>7</a:t>
            </a:r>
            <a:r>
              <a:rPr sz="1700" spc="350" dirty="0">
                <a:solidFill>
                  <a:srgbClr val="2685BB"/>
                </a:solidFill>
              </a:rPr>
              <a:t>.</a:t>
            </a:r>
            <a:r>
              <a:rPr sz="1700" spc="-10" dirty="0"/>
              <a:t>기</a:t>
            </a:r>
            <a:r>
              <a:rPr sz="1700" spc="104" dirty="0"/>
              <a:t>타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노</a:t>
            </a:r>
            <a:r>
              <a:rPr sz="1700" spc="-10" dirty="0" err="1" smtClean="0"/>
              <a:t>인인권</a:t>
            </a:r>
            <a:r>
              <a:rPr sz="1700" spc="265" dirty="0" err="1" smtClean="0"/>
              <a:t>보</a:t>
            </a:r>
            <a:r>
              <a:rPr sz="1700" spc="380" dirty="0" err="1" smtClean="0"/>
              <a:t>호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활</a:t>
            </a:r>
            <a:r>
              <a:rPr sz="1700" spc="265" dirty="0" err="1" smtClean="0"/>
              <a:t>동</a:t>
            </a:r>
            <a:r>
              <a:rPr sz="1700" spc="104" dirty="0" err="1" smtClean="0"/>
              <a:t>에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적</a:t>
            </a:r>
            <a:r>
              <a:rPr sz="1700" spc="380" dirty="0" err="1"/>
              <a:t>극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참여한다</a:t>
            </a:r>
            <a:r>
              <a:rPr sz="1700" spc="350" dirty="0"/>
              <a:t>.</a:t>
            </a:r>
            <a:endParaRPr sz="1700" dirty="0"/>
          </a:p>
        </p:txBody>
      </p:sp>
      <p:pic>
        <p:nvPicPr>
          <p:cNvPr id="27" name="object 27"/>
          <p:cNvPicPr/>
          <p:nvPr/>
        </p:nvPicPr>
        <p:blipFill rotWithShape="1">
          <a:blip r:embed="rId4"/>
          <a:stretch>
            <a:fillRect/>
          </a:stretch>
        </p:blipFill>
        <p:spPr>
          <a:xfrm>
            <a:off x="8039510" y="5242359"/>
            <a:ext cx="2172502" cy="2239371"/>
          </a:xfrm>
          <a:prstGeom prst="rect">
            <a:avLst/>
          </a:prstGeom>
        </p:spPr>
      </p:pic>
      <p:grpSp>
        <p:nvGrpSpPr>
          <p:cNvPr id="28" name="object 28"/>
          <p:cNvGrpSpPr/>
          <p:nvPr/>
        </p:nvGrpSpPr>
        <p:grpSpPr>
          <a:xfrm>
            <a:off x="10432801" y="4883931"/>
            <a:ext cx="2076450" cy="2606040"/>
            <a:chOff x="10432801" y="4883931"/>
            <a:chExt cx="2076450" cy="2606040"/>
          </a:xfrm>
        </p:grpSpPr>
        <p:pic>
          <p:nvPicPr>
            <p:cNvPr id="29" name="object 29"/>
            <p:cNvPicPr/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10432801" y="5046338"/>
              <a:ext cx="2075967" cy="244334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 rotWithShape="1">
            <a:blip r:embed="rId6"/>
            <a:stretch>
              <a:fillRect/>
            </a:stretch>
          </p:blipFill>
          <p:spPr>
            <a:xfrm>
              <a:off x="11480203" y="4883931"/>
              <a:ext cx="219265" cy="121577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8039511" y="7592194"/>
            <a:ext cx="4666840" cy="40677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 indent="101600">
              <a:lnSpc>
                <a:spcPct val="127699"/>
              </a:lnSpc>
              <a:spcBef>
                <a:spcPts val="100"/>
              </a:spcBef>
              <a:defRPr/>
            </a:pPr>
            <a:r>
              <a:rPr sz="1700" spc="-75" dirty="0"/>
              <a:t>“</a:t>
            </a:r>
            <a:r>
              <a:rPr sz="1700" spc="-75" dirty="0" err="1" smtClean="0"/>
              <a:t>어르신이</a:t>
            </a:r>
            <a:r>
              <a:rPr lang="en-US" sz="1700" spc="-75" dirty="0" smtClean="0"/>
              <a:t> </a:t>
            </a:r>
            <a:r>
              <a:rPr sz="2000" b="1" spc="-75" dirty="0" err="1" smtClean="0">
                <a:solidFill>
                  <a:srgbClr val="0075C2"/>
                </a:solidFill>
              </a:rPr>
              <a:t>행복</a:t>
            </a:r>
            <a:r>
              <a:rPr sz="1700" spc="-75" dirty="0" err="1" smtClean="0"/>
              <a:t>하면</a:t>
            </a:r>
            <a:r>
              <a:rPr sz="1700" spc="-75" dirty="0" smtClean="0"/>
              <a:t> </a:t>
            </a:r>
            <a:r>
              <a:rPr sz="1700" spc="-70" dirty="0" smtClean="0"/>
              <a:t> </a:t>
            </a:r>
            <a:r>
              <a:rPr sz="1700" spc="-35" dirty="0" err="1" smtClean="0"/>
              <a:t>대한민국</a:t>
            </a:r>
            <a:r>
              <a:rPr sz="1700" spc="285" dirty="0" err="1" smtClean="0"/>
              <a:t>이</a:t>
            </a:r>
            <a:r>
              <a:rPr lang="en-US" sz="1700" spc="285" dirty="0" smtClean="0"/>
              <a:t> </a:t>
            </a:r>
            <a:r>
              <a:rPr sz="1700" spc="-35" dirty="0" err="1" smtClean="0"/>
              <a:t>행복합니다</a:t>
            </a:r>
            <a:r>
              <a:rPr sz="1700" spc="-135" dirty="0"/>
              <a:t>.</a:t>
            </a:r>
            <a:r>
              <a:rPr sz="1700" spc="-735" dirty="0"/>
              <a:t>”</a:t>
            </a:r>
            <a:endParaRPr sz="1700" dirty="0"/>
          </a:p>
        </p:txBody>
      </p:sp>
      <p:sp>
        <p:nvSpPr>
          <p:cNvPr id="32" name="object 32"/>
          <p:cNvSpPr txBox="1"/>
          <p:nvPr/>
        </p:nvSpPr>
        <p:spPr>
          <a:xfrm>
            <a:off x="10914503" y="5878639"/>
            <a:ext cx="1131399" cy="981679"/>
          </a:xfrm>
          <a:prstGeom prst="rect">
            <a:avLst/>
          </a:prstGeom>
        </p:spPr>
        <p:txBody>
          <a:bodyPr vert="horz" wrap="square" lIns="0" tIns="10096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795"/>
              </a:spcBef>
              <a:defRPr/>
            </a:pPr>
            <a:r>
              <a:rPr sz="2000" b="1" spc="-215" dirty="0" err="1">
                <a:solidFill>
                  <a:srgbClr val="FFFFFF"/>
                </a:solidFill>
              </a:rPr>
              <a:t>노인공</a:t>
            </a:r>
            <a:r>
              <a:rPr sz="2000" b="1" spc="-55" dirty="0" err="1">
                <a:solidFill>
                  <a:srgbClr val="FFFFFF"/>
                </a:solidFill>
              </a:rPr>
              <a:t>경</a:t>
            </a:r>
            <a:endParaRPr sz="2000" b="1" spc="-55" dirty="0">
              <a:solidFill>
                <a:srgbClr val="FFFFFF"/>
              </a:solidFill>
            </a:endParaRPr>
          </a:p>
          <a:p>
            <a:pPr marL="58419">
              <a:lnSpc>
                <a:spcPct val="100000"/>
              </a:lnSpc>
              <a:spcBef>
                <a:spcPts val="1085"/>
              </a:spcBef>
              <a:defRPr/>
            </a:pPr>
            <a:r>
              <a:rPr lang="en-US" sz="2800" b="1" spc="55" dirty="0" smtClean="0">
                <a:solidFill>
                  <a:srgbClr val="FFFFFF"/>
                </a:solidFill>
              </a:rPr>
              <a:t> </a:t>
            </a:r>
            <a:r>
              <a:rPr sz="2800" b="1" spc="55" dirty="0" smtClean="0">
                <a:solidFill>
                  <a:srgbClr val="FFFFFF"/>
                </a:solidFill>
              </a:rPr>
              <a:t>YES</a:t>
            </a:r>
            <a:endParaRPr sz="2800" b="1" dirty="0"/>
          </a:p>
        </p:txBody>
      </p:sp>
      <p:sp>
        <p:nvSpPr>
          <p:cNvPr id="33" name="object 33"/>
          <p:cNvSpPr txBox="1"/>
          <p:nvPr/>
        </p:nvSpPr>
        <p:spPr>
          <a:xfrm>
            <a:off x="8439150" y="5848634"/>
            <a:ext cx="1447800" cy="961740"/>
          </a:xfrm>
          <a:prstGeom prst="rect">
            <a:avLst/>
          </a:prstGeom>
        </p:spPr>
        <p:txBody>
          <a:bodyPr vert="horz" wrap="square" lIns="0" tIns="10096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795"/>
              </a:spcBef>
              <a:defRPr/>
            </a:pPr>
            <a:r>
              <a:rPr sz="2000" b="1" spc="-175">
                <a:solidFill>
                  <a:srgbClr val="FFFFFF"/>
                </a:solidFill>
              </a:rPr>
              <a:t>노인학대</a:t>
            </a:r>
            <a:endParaRPr sz="1800" b="1" spc="-175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085"/>
              </a:spcBef>
              <a:defRPr/>
            </a:pPr>
            <a:r>
              <a:rPr sz="2800" b="1" spc="-120">
                <a:solidFill>
                  <a:srgbClr val="FFFFFF"/>
                </a:solidFill>
              </a:rPr>
              <a:t>NO</a:t>
            </a:r>
            <a:endParaRPr sz="2800" b="1"/>
          </a:p>
        </p:txBody>
      </p:sp>
      <p:sp>
        <p:nvSpPr>
          <p:cNvPr id="34" name="object 34"/>
          <p:cNvSpPr txBox="1"/>
          <p:nvPr/>
        </p:nvSpPr>
        <p:spPr>
          <a:xfrm>
            <a:off x="514350" y="3468169"/>
            <a:ext cx="2068424" cy="1322797"/>
          </a:xfrm>
          <a:prstGeom prst="rect">
            <a:avLst/>
          </a:prstGeom>
        </p:spPr>
        <p:txBody>
          <a:bodyPr vert="horz" wrap="square" lIns="0" tIns="65404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  <a:defRPr/>
            </a:pPr>
            <a:r>
              <a:rPr sz="1500" b="1" spc="-65" dirty="0">
                <a:solidFill>
                  <a:srgbClr val="CD6715"/>
                </a:solidFill>
              </a:rPr>
              <a:t>2</a:t>
            </a:r>
            <a:r>
              <a:rPr sz="1500" b="1" spc="-60" dirty="0">
                <a:solidFill>
                  <a:srgbClr val="CD6715"/>
                </a:solidFill>
              </a:rPr>
              <a:t>4</a:t>
            </a:r>
            <a:r>
              <a:rPr sz="1500" b="1" spc="-145" dirty="0">
                <a:solidFill>
                  <a:srgbClr val="CD6715"/>
                </a:solidFill>
              </a:rPr>
              <a:t>시</a:t>
            </a:r>
            <a:r>
              <a:rPr sz="1500" b="1" spc="-40" dirty="0">
                <a:solidFill>
                  <a:srgbClr val="CD6715"/>
                </a:solidFill>
              </a:rPr>
              <a:t>간</a:t>
            </a:r>
            <a:r>
              <a:rPr sz="1500" b="1" spc="-275" dirty="0">
                <a:solidFill>
                  <a:srgbClr val="CD6715"/>
                </a:solidFill>
              </a:rPr>
              <a:t> </a:t>
            </a:r>
            <a:r>
              <a:rPr sz="1500" b="1" spc="-145" dirty="0" err="1">
                <a:solidFill>
                  <a:srgbClr val="CD6715"/>
                </a:solidFill>
              </a:rPr>
              <a:t>노인학</a:t>
            </a:r>
            <a:r>
              <a:rPr sz="1500" b="1" spc="-40" dirty="0" err="1">
                <a:solidFill>
                  <a:srgbClr val="CD6715"/>
                </a:solidFill>
              </a:rPr>
              <a:t>대</a:t>
            </a:r>
            <a:r>
              <a:rPr sz="1500" b="1" spc="-275" dirty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상담</a:t>
            </a:r>
            <a:r>
              <a:rPr lang="en-US" sz="1500" b="1" spc="-145" dirty="0" smtClean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사</a:t>
            </a:r>
            <a:r>
              <a:rPr sz="1500" b="1" spc="-40" dirty="0" err="1" smtClean="0">
                <a:solidFill>
                  <a:srgbClr val="CD6715"/>
                </a:solidFill>
              </a:rPr>
              <a:t>업</a:t>
            </a:r>
            <a:endParaRPr sz="1200" spc="-40" dirty="0">
              <a:solidFill>
                <a:srgbClr val="CD6715"/>
              </a:solidFill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  <a:defRPr/>
            </a:pPr>
            <a:r>
              <a:rPr sz="1100" spc="65" dirty="0">
                <a:solidFill>
                  <a:srgbClr val="2685BB"/>
                </a:solidFill>
              </a:rPr>
              <a:t>・</a:t>
            </a:r>
            <a:r>
              <a:rPr sz="1200" b="1" spc="-90" dirty="0" err="1" smtClean="0">
                <a:solidFill>
                  <a:srgbClr val="2685BB"/>
                </a:solidFill>
              </a:rPr>
              <a:t>전문상담</a:t>
            </a:r>
            <a:r>
              <a:rPr lang="en-US" sz="1200" b="1" spc="-90" dirty="0" smtClean="0">
                <a:solidFill>
                  <a:srgbClr val="2685BB"/>
                </a:solidFill>
              </a:rPr>
              <a:t> </a:t>
            </a:r>
            <a:r>
              <a:rPr sz="1200" b="1" spc="-90" dirty="0" err="1" smtClean="0">
                <a:solidFill>
                  <a:srgbClr val="2685BB"/>
                </a:solidFill>
              </a:rPr>
              <a:t>서비스</a:t>
            </a:r>
            <a:endParaRPr sz="1200" b="1" spc="-90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일시보</a:t>
            </a:r>
            <a:r>
              <a:rPr sz="1200" b="1" dirty="0" err="1">
                <a:solidFill>
                  <a:srgbClr val="2685BB"/>
                </a:solidFill>
              </a:rPr>
              <a:t>호</a:t>
            </a:r>
            <a:endParaRPr sz="12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의료지</a:t>
            </a:r>
            <a:r>
              <a:rPr sz="1200" b="1" dirty="0" err="1">
                <a:solidFill>
                  <a:srgbClr val="2685BB"/>
                </a:solidFill>
              </a:rPr>
              <a:t>원</a:t>
            </a:r>
            <a:endParaRPr sz="12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법률지</a:t>
            </a:r>
            <a:r>
              <a:rPr sz="1200" b="1" dirty="0" err="1">
                <a:solidFill>
                  <a:srgbClr val="2685BB"/>
                </a:solidFill>
              </a:rPr>
              <a:t>원</a:t>
            </a:r>
            <a:endParaRPr sz="12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사회복</a:t>
            </a:r>
            <a:r>
              <a:rPr sz="1200" b="1" dirty="0" err="1">
                <a:solidFill>
                  <a:srgbClr val="2685BB"/>
                </a:solidFill>
              </a:rPr>
              <a:t>지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서비</a:t>
            </a:r>
            <a:r>
              <a:rPr sz="1200" b="1" dirty="0" err="1">
                <a:solidFill>
                  <a:srgbClr val="2685BB"/>
                </a:solidFill>
              </a:rPr>
              <a:t>스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연</a:t>
            </a:r>
            <a:r>
              <a:rPr sz="1200" b="1" dirty="0" err="1">
                <a:solidFill>
                  <a:srgbClr val="2685BB"/>
                </a:solidFill>
              </a:rPr>
              <a:t>계</a:t>
            </a:r>
            <a:endParaRPr sz="1200" b="1" dirty="0"/>
          </a:p>
        </p:txBody>
      </p:sp>
      <p:sp>
        <p:nvSpPr>
          <p:cNvPr id="35" name="object 35"/>
          <p:cNvSpPr txBox="1"/>
          <p:nvPr/>
        </p:nvSpPr>
        <p:spPr>
          <a:xfrm>
            <a:off x="590550" y="5532170"/>
            <a:ext cx="1524000" cy="730327"/>
          </a:xfrm>
          <a:prstGeom prst="rect">
            <a:avLst/>
          </a:prstGeom>
        </p:spPr>
        <p:txBody>
          <a:bodyPr vert="horz" wrap="square" lIns="0" tIns="65404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  <a:defRPr/>
            </a:pPr>
            <a:r>
              <a:rPr sz="1500" b="1" spc="-130" dirty="0" err="1" smtClean="0">
                <a:solidFill>
                  <a:srgbClr val="CD6715"/>
                </a:solidFill>
              </a:rPr>
              <a:t>노인인권보호</a:t>
            </a:r>
            <a:r>
              <a:rPr lang="en-US" sz="1500" b="1" spc="-130" dirty="0" smtClean="0">
                <a:solidFill>
                  <a:srgbClr val="CD6715"/>
                </a:solidFill>
              </a:rPr>
              <a:t> </a:t>
            </a:r>
            <a:r>
              <a:rPr sz="1500" b="1" spc="-130" dirty="0" err="1" smtClean="0">
                <a:solidFill>
                  <a:srgbClr val="CD6715"/>
                </a:solidFill>
              </a:rPr>
              <a:t>사업</a:t>
            </a:r>
            <a:endParaRPr sz="1200" spc="-130" dirty="0">
              <a:solidFill>
                <a:srgbClr val="CD6715"/>
              </a:solidFill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90" dirty="0" err="1" smtClean="0">
                <a:solidFill>
                  <a:srgbClr val="2685BB"/>
                </a:solidFill>
              </a:rPr>
              <a:t>노인인식개선</a:t>
            </a:r>
            <a:r>
              <a:rPr lang="en-US" sz="1200" b="1" spc="-90" dirty="0" smtClean="0">
                <a:solidFill>
                  <a:srgbClr val="2685BB"/>
                </a:solidFill>
              </a:rPr>
              <a:t> </a:t>
            </a:r>
            <a:r>
              <a:rPr sz="1200" b="1" spc="-90" dirty="0" err="1" smtClean="0">
                <a:solidFill>
                  <a:srgbClr val="2685BB"/>
                </a:solidFill>
              </a:rPr>
              <a:t>사업</a:t>
            </a:r>
            <a:endParaRPr sz="1200" b="1" spc="-90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75" dirty="0" err="1">
                <a:solidFill>
                  <a:srgbClr val="2685BB"/>
                </a:solidFill>
              </a:rPr>
              <a:t>효행교육</a:t>
            </a:r>
            <a:endParaRPr sz="1200" b="1" dirty="0"/>
          </a:p>
        </p:txBody>
      </p:sp>
      <p:sp>
        <p:nvSpPr>
          <p:cNvPr id="36" name="object 36"/>
          <p:cNvSpPr txBox="1"/>
          <p:nvPr/>
        </p:nvSpPr>
        <p:spPr>
          <a:xfrm>
            <a:off x="2495550" y="6468170"/>
            <a:ext cx="2279750" cy="927817"/>
          </a:xfrm>
          <a:prstGeom prst="rect">
            <a:avLst/>
          </a:prstGeom>
        </p:spPr>
        <p:txBody>
          <a:bodyPr vert="horz" wrap="square" lIns="0" tIns="65404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  <a:defRPr/>
            </a:pPr>
            <a:r>
              <a:rPr sz="1500" b="1" spc="-145" dirty="0" err="1">
                <a:solidFill>
                  <a:srgbClr val="CD6715"/>
                </a:solidFill>
              </a:rPr>
              <a:t>협력체</a:t>
            </a:r>
            <a:r>
              <a:rPr sz="1500" b="1" spc="-40" dirty="0" err="1">
                <a:solidFill>
                  <a:srgbClr val="CD6715"/>
                </a:solidFill>
              </a:rPr>
              <a:t>계</a:t>
            </a:r>
            <a:r>
              <a:rPr sz="1500" b="1" spc="-275" dirty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구축</a:t>
            </a:r>
            <a:r>
              <a:rPr lang="en-US" sz="1500" b="1" spc="-145" dirty="0" smtClean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사</a:t>
            </a:r>
            <a:r>
              <a:rPr sz="1500" b="1" spc="-40" dirty="0" err="1" smtClean="0">
                <a:solidFill>
                  <a:srgbClr val="CD6715"/>
                </a:solidFill>
              </a:rPr>
              <a:t>업</a:t>
            </a:r>
            <a:endParaRPr sz="1200" spc="-40" dirty="0">
              <a:solidFill>
                <a:srgbClr val="CD6715"/>
              </a:solidFill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  <a:defRPr/>
            </a:pPr>
            <a:r>
              <a:rPr sz="1100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자문위원회</a:t>
            </a:r>
            <a:r>
              <a:rPr sz="1200" b="1" spc="70" dirty="0">
                <a:solidFill>
                  <a:srgbClr val="2685BB"/>
                </a:solidFill>
              </a:rPr>
              <a:t>,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사례판정위원</a:t>
            </a:r>
            <a:r>
              <a:rPr sz="1200" b="1" dirty="0" err="1">
                <a:solidFill>
                  <a:srgbClr val="2685BB"/>
                </a:solidFill>
              </a:rPr>
              <a:t>회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운</a:t>
            </a:r>
            <a:r>
              <a:rPr sz="1200" b="1" dirty="0" err="1">
                <a:solidFill>
                  <a:srgbClr val="2685BB"/>
                </a:solidFill>
              </a:rPr>
              <a:t>영</a:t>
            </a:r>
            <a:endParaRPr sz="12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지역사</a:t>
            </a:r>
            <a:r>
              <a:rPr sz="1200" b="1" dirty="0" err="1">
                <a:solidFill>
                  <a:srgbClr val="2685BB"/>
                </a:solidFill>
              </a:rPr>
              <a:t>회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연계</a:t>
            </a:r>
            <a:r>
              <a:rPr sz="1200" b="1" dirty="0" err="1">
                <a:solidFill>
                  <a:srgbClr val="2685BB"/>
                </a:solidFill>
              </a:rPr>
              <a:t>망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구</a:t>
            </a:r>
            <a:r>
              <a:rPr sz="1200" b="1" dirty="0" err="1">
                <a:solidFill>
                  <a:srgbClr val="2685BB"/>
                </a:solidFill>
              </a:rPr>
              <a:t>축</a:t>
            </a:r>
            <a:endParaRPr sz="12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후원</a:t>
            </a:r>
            <a:r>
              <a:rPr sz="1200" b="1" spc="70" dirty="0">
                <a:solidFill>
                  <a:srgbClr val="2685BB"/>
                </a:solidFill>
              </a:rPr>
              <a:t>,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자원봉</a:t>
            </a:r>
            <a:r>
              <a:rPr sz="1200" b="1" dirty="0" err="1">
                <a:solidFill>
                  <a:srgbClr val="2685BB"/>
                </a:solidFill>
              </a:rPr>
              <a:t>사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사</a:t>
            </a:r>
            <a:r>
              <a:rPr sz="1200" b="1" dirty="0" err="1">
                <a:solidFill>
                  <a:srgbClr val="2685BB"/>
                </a:solidFill>
              </a:rPr>
              <a:t>업</a:t>
            </a:r>
            <a:endParaRPr sz="1200" b="1" dirty="0"/>
          </a:p>
        </p:txBody>
      </p:sp>
      <p:sp>
        <p:nvSpPr>
          <p:cNvPr id="37" name="object 37"/>
          <p:cNvSpPr txBox="1"/>
          <p:nvPr/>
        </p:nvSpPr>
        <p:spPr>
          <a:xfrm>
            <a:off x="4775300" y="5532170"/>
            <a:ext cx="1911250" cy="927817"/>
          </a:xfrm>
          <a:prstGeom prst="rect">
            <a:avLst/>
          </a:prstGeom>
        </p:spPr>
        <p:txBody>
          <a:bodyPr vert="horz" wrap="square" lIns="0" tIns="65404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  <a:defRPr/>
            </a:pPr>
            <a:r>
              <a:rPr sz="1500" b="1" spc="-145" dirty="0" err="1">
                <a:solidFill>
                  <a:srgbClr val="CD6715"/>
                </a:solidFill>
              </a:rPr>
              <a:t>노인학대예</a:t>
            </a:r>
            <a:r>
              <a:rPr sz="1500" b="1" spc="-40" dirty="0" err="1">
                <a:solidFill>
                  <a:srgbClr val="CD6715"/>
                </a:solidFill>
              </a:rPr>
              <a:t>방</a:t>
            </a:r>
            <a:r>
              <a:rPr sz="1500" b="1" spc="-275" dirty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홍보</a:t>
            </a:r>
            <a:r>
              <a:rPr lang="en-US" sz="1500" b="1" spc="-145" dirty="0" smtClean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사</a:t>
            </a:r>
            <a:r>
              <a:rPr sz="1500" b="1" spc="-40" dirty="0" err="1" smtClean="0">
                <a:solidFill>
                  <a:srgbClr val="CD6715"/>
                </a:solidFill>
              </a:rPr>
              <a:t>업</a:t>
            </a:r>
            <a:endParaRPr sz="1200" b="1" spc="-40" dirty="0">
              <a:solidFill>
                <a:srgbClr val="CD6715"/>
              </a:solidFill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85" dirty="0" err="1" smtClean="0">
                <a:solidFill>
                  <a:srgbClr val="2685BB"/>
                </a:solidFill>
              </a:rPr>
              <a:t>이동상담</a:t>
            </a:r>
            <a:r>
              <a:rPr lang="en-US" sz="1200" b="1" spc="-85" dirty="0" smtClean="0">
                <a:solidFill>
                  <a:srgbClr val="2685BB"/>
                </a:solidFill>
              </a:rPr>
              <a:t>  </a:t>
            </a:r>
            <a:r>
              <a:rPr sz="1200" b="1" spc="-85" dirty="0" err="1" smtClean="0">
                <a:solidFill>
                  <a:srgbClr val="2685BB"/>
                </a:solidFill>
              </a:rPr>
              <a:t>실시</a:t>
            </a:r>
            <a:endParaRPr sz="1200" b="1" spc="-85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언론홍보</a:t>
            </a:r>
            <a:r>
              <a:rPr sz="1200" b="1" spc="70" dirty="0">
                <a:solidFill>
                  <a:srgbClr val="2685BB"/>
                </a:solidFill>
              </a:rPr>
              <a:t>,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 smtClean="0">
                <a:solidFill>
                  <a:srgbClr val="2685BB"/>
                </a:solidFill>
              </a:rPr>
              <a:t>학술</a:t>
            </a:r>
            <a:r>
              <a:rPr lang="en-US" sz="1200" b="1" spc="-100" dirty="0" smtClean="0">
                <a:solidFill>
                  <a:srgbClr val="2685BB"/>
                </a:solidFill>
              </a:rPr>
              <a:t> </a:t>
            </a:r>
            <a:r>
              <a:rPr sz="1200" b="1" spc="-100" dirty="0" err="1" smtClean="0">
                <a:solidFill>
                  <a:srgbClr val="2685BB"/>
                </a:solidFill>
              </a:rPr>
              <a:t>행</a:t>
            </a:r>
            <a:r>
              <a:rPr sz="1200" b="1" dirty="0" err="1" smtClean="0">
                <a:solidFill>
                  <a:srgbClr val="2685BB"/>
                </a:solidFill>
              </a:rPr>
              <a:t>사</a:t>
            </a:r>
            <a:endParaRPr sz="12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캠페인</a:t>
            </a:r>
            <a:r>
              <a:rPr sz="1200" b="1" spc="70" dirty="0">
                <a:solidFill>
                  <a:srgbClr val="2685BB"/>
                </a:solidFill>
              </a:rPr>
              <a:t>,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>
                <a:solidFill>
                  <a:srgbClr val="2685BB"/>
                </a:solidFill>
              </a:rPr>
              <a:t>사진</a:t>
            </a:r>
            <a:r>
              <a:rPr sz="1200" b="1" dirty="0" err="1">
                <a:solidFill>
                  <a:srgbClr val="2685BB"/>
                </a:solidFill>
              </a:rPr>
              <a:t>전</a:t>
            </a:r>
            <a:endParaRPr sz="1200" b="1" dirty="0"/>
          </a:p>
        </p:txBody>
      </p:sp>
      <p:sp>
        <p:nvSpPr>
          <p:cNvPr id="38" name="object 38"/>
          <p:cNvSpPr txBox="1"/>
          <p:nvPr/>
        </p:nvSpPr>
        <p:spPr>
          <a:xfrm>
            <a:off x="4415299" y="3468169"/>
            <a:ext cx="2195051" cy="730327"/>
          </a:xfrm>
          <a:prstGeom prst="rect">
            <a:avLst/>
          </a:prstGeom>
        </p:spPr>
        <p:txBody>
          <a:bodyPr vert="horz" wrap="square" lIns="0" tIns="65404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  <a:defRPr/>
            </a:pPr>
            <a:r>
              <a:rPr sz="1500" b="1" spc="-145" dirty="0" err="1">
                <a:solidFill>
                  <a:srgbClr val="CD6715"/>
                </a:solidFill>
              </a:rPr>
              <a:t>노인학대예</a:t>
            </a:r>
            <a:r>
              <a:rPr sz="1500" b="1" spc="-40" dirty="0" err="1">
                <a:solidFill>
                  <a:srgbClr val="CD6715"/>
                </a:solidFill>
              </a:rPr>
              <a:t>방</a:t>
            </a:r>
            <a:r>
              <a:rPr sz="1500" b="1" spc="-275" dirty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교육</a:t>
            </a:r>
            <a:r>
              <a:rPr lang="en-US" sz="1500" b="1" spc="-145" dirty="0" smtClean="0">
                <a:solidFill>
                  <a:srgbClr val="CD6715"/>
                </a:solidFill>
              </a:rPr>
              <a:t> </a:t>
            </a:r>
            <a:r>
              <a:rPr sz="1500" b="1" spc="-145" dirty="0" err="1" smtClean="0">
                <a:solidFill>
                  <a:srgbClr val="CD6715"/>
                </a:solidFill>
              </a:rPr>
              <a:t>사</a:t>
            </a:r>
            <a:r>
              <a:rPr sz="1500" b="1" spc="-40" dirty="0" err="1" smtClean="0">
                <a:solidFill>
                  <a:srgbClr val="CD6715"/>
                </a:solidFill>
              </a:rPr>
              <a:t>업</a:t>
            </a:r>
            <a:endParaRPr sz="1200" spc="-40" dirty="0">
              <a:solidFill>
                <a:srgbClr val="CD6715"/>
              </a:solidFill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  <a:defRPr/>
            </a:pPr>
            <a:r>
              <a:rPr sz="1100" spc="65" dirty="0">
                <a:solidFill>
                  <a:srgbClr val="2685BB"/>
                </a:solidFill>
              </a:rPr>
              <a:t>・</a:t>
            </a:r>
            <a:r>
              <a:rPr sz="1200" b="1" spc="-100" dirty="0" err="1">
                <a:solidFill>
                  <a:srgbClr val="2685BB"/>
                </a:solidFill>
              </a:rPr>
              <a:t>노인학</a:t>
            </a:r>
            <a:r>
              <a:rPr sz="1200" b="1" dirty="0" err="1">
                <a:solidFill>
                  <a:srgbClr val="2685BB"/>
                </a:solidFill>
              </a:rPr>
              <a:t>대</a:t>
            </a:r>
            <a:r>
              <a:rPr sz="1200" b="1" spc="-140" dirty="0">
                <a:solidFill>
                  <a:srgbClr val="2685BB"/>
                </a:solidFill>
              </a:rPr>
              <a:t> </a:t>
            </a:r>
            <a:r>
              <a:rPr sz="1200" b="1" spc="-100" dirty="0" err="1" smtClean="0">
                <a:solidFill>
                  <a:srgbClr val="2685BB"/>
                </a:solidFill>
              </a:rPr>
              <a:t>예방</a:t>
            </a:r>
            <a:r>
              <a:rPr lang="en-US" sz="1200" b="1" spc="-100" dirty="0" smtClean="0">
                <a:solidFill>
                  <a:srgbClr val="2685BB"/>
                </a:solidFill>
              </a:rPr>
              <a:t> </a:t>
            </a:r>
            <a:r>
              <a:rPr sz="1200" b="1" spc="-100" dirty="0" err="1" smtClean="0">
                <a:solidFill>
                  <a:srgbClr val="2685BB"/>
                </a:solidFill>
              </a:rPr>
              <a:t>교</a:t>
            </a:r>
            <a:r>
              <a:rPr sz="1200" b="1" dirty="0" err="1" smtClean="0">
                <a:solidFill>
                  <a:srgbClr val="2685BB"/>
                </a:solidFill>
              </a:rPr>
              <a:t>육</a:t>
            </a:r>
            <a:endParaRPr sz="12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  <a:defRPr/>
            </a:pPr>
            <a:r>
              <a:rPr sz="1200" b="1" spc="65" dirty="0">
                <a:solidFill>
                  <a:srgbClr val="2685BB"/>
                </a:solidFill>
              </a:rPr>
              <a:t>・</a:t>
            </a:r>
            <a:r>
              <a:rPr sz="1200" b="1" spc="-85" dirty="0" err="1">
                <a:solidFill>
                  <a:srgbClr val="2685BB"/>
                </a:solidFill>
              </a:rPr>
              <a:t>노인인권교육</a:t>
            </a:r>
            <a:endParaRPr sz="1200" b="1" dirty="0"/>
          </a:p>
        </p:txBody>
      </p:sp>
      <p:sp>
        <p:nvSpPr>
          <p:cNvPr id="39" name="object 39"/>
          <p:cNvSpPr/>
          <p:nvPr/>
        </p:nvSpPr>
        <p:spPr>
          <a:xfrm>
            <a:off x="2625260" y="3927975"/>
            <a:ext cx="735965" cy="735965"/>
          </a:xfrm>
          <a:custGeom>
            <a:avLst/>
            <a:gdLst/>
            <a:ahLst/>
            <a:cxnLst/>
            <a:rect l="l" t="t" r="r" b="b"/>
            <a:pathLst>
              <a:path w="735964" h="735964">
                <a:moveTo>
                  <a:pt x="367703" y="0"/>
                </a:moveTo>
                <a:lnTo>
                  <a:pt x="321579" y="2864"/>
                </a:lnTo>
                <a:lnTo>
                  <a:pt x="277166" y="11230"/>
                </a:lnTo>
                <a:lnTo>
                  <a:pt x="234806" y="24751"/>
                </a:lnTo>
                <a:lnTo>
                  <a:pt x="194845" y="43083"/>
                </a:lnTo>
                <a:lnTo>
                  <a:pt x="157628" y="65881"/>
                </a:lnTo>
                <a:lnTo>
                  <a:pt x="123498" y="92802"/>
                </a:lnTo>
                <a:lnTo>
                  <a:pt x="92801" y="123500"/>
                </a:lnTo>
                <a:lnTo>
                  <a:pt x="65881" y="157631"/>
                </a:lnTo>
                <a:lnTo>
                  <a:pt x="43082" y="194849"/>
                </a:lnTo>
                <a:lnTo>
                  <a:pt x="24751" y="234812"/>
                </a:lnTo>
                <a:lnTo>
                  <a:pt x="11230" y="277173"/>
                </a:lnTo>
                <a:lnTo>
                  <a:pt x="2864" y="321589"/>
                </a:lnTo>
                <a:lnTo>
                  <a:pt x="0" y="367715"/>
                </a:lnTo>
                <a:lnTo>
                  <a:pt x="2864" y="413841"/>
                </a:lnTo>
                <a:lnTo>
                  <a:pt x="11230" y="458257"/>
                </a:lnTo>
                <a:lnTo>
                  <a:pt x="24751" y="500619"/>
                </a:lnTo>
                <a:lnTo>
                  <a:pt x="43082" y="540581"/>
                </a:lnTo>
                <a:lnTo>
                  <a:pt x="65881" y="577800"/>
                </a:lnTo>
                <a:lnTo>
                  <a:pt x="92801" y="611931"/>
                </a:lnTo>
                <a:lnTo>
                  <a:pt x="123498" y="642629"/>
                </a:lnTo>
                <a:lnTo>
                  <a:pt x="157628" y="669549"/>
                </a:lnTo>
                <a:lnTo>
                  <a:pt x="194845" y="692348"/>
                </a:lnTo>
                <a:lnTo>
                  <a:pt x="234806" y="710680"/>
                </a:lnTo>
                <a:lnTo>
                  <a:pt x="277166" y="724201"/>
                </a:lnTo>
                <a:lnTo>
                  <a:pt x="321579" y="732566"/>
                </a:lnTo>
                <a:lnTo>
                  <a:pt x="367703" y="735431"/>
                </a:lnTo>
                <a:lnTo>
                  <a:pt x="413828" y="732566"/>
                </a:lnTo>
                <a:lnTo>
                  <a:pt x="458244" y="724201"/>
                </a:lnTo>
                <a:lnTo>
                  <a:pt x="500606" y="710680"/>
                </a:lnTo>
                <a:lnTo>
                  <a:pt x="540568" y="692348"/>
                </a:lnTo>
                <a:lnTo>
                  <a:pt x="577787" y="669549"/>
                </a:lnTo>
                <a:lnTo>
                  <a:pt x="611918" y="642629"/>
                </a:lnTo>
                <a:lnTo>
                  <a:pt x="642616" y="611931"/>
                </a:lnTo>
                <a:lnTo>
                  <a:pt x="669536" y="577800"/>
                </a:lnTo>
                <a:lnTo>
                  <a:pt x="692335" y="540581"/>
                </a:lnTo>
                <a:lnTo>
                  <a:pt x="710667" y="500619"/>
                </a:lnTo>
                <a:lnTo>
                  <a:pt x="724188" y="458257"/>
                </a:lnTo>
                <a:lnTo>
                  <a:pt x="732553" y="413841"/>
                </a:lnTo>
                <a:lnTo>
                  <a:pt x="735418" y="367715"/>
                </a:lnTo>
                <a:lnTo>
                  <a:pt x="732553" y="321589"/>
                </a:lnTo>
                <a:lnTo>
                  <a:pt x="724188" y="277173"/>
                </a:lnTo>
                <a:lnTo>
                  <a:pt x="710667" y="234812"/>
                </a:lnTo>
                <a:lnTo>
                  <a:pt x="692335" y="194849"/>
                </a:lnTo>
                <a:lnTo>
                  <a:pt x="669536" y="157631"/>
                </a:lnTo>
                <a:lnTo>
                  <a:pt x="642616" y="123500"/>
                </a:lnTo>
                <a:lnTo>
                  <a:pt x="611918" y="92802"/>
                </a:lnTo>
                <a:lnTo>
                  <a:pt x="577787" y="65881"/>
                </a:lnTo>
                <a:lnTo>
                  <a:pt x="540568" y="43083"/>
                </a:lnTo>
                <a:lnTo>
                  <a:pt x="500606" y="24751"/>
                </a:lnTo>
                <a:lnTo>
                  <a:pt x="458244" y="11230"/>
                </a:lnTo>
                <a:lnTo>
                  <a:pt x="413828" y="2864"/>
                </a:lnTo>
                <a:lnTo>
                  <a:pt x="367703" y="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0" name="object 40"/>
          <p:cNvSpPr/>
          <p:nvPr/>
        </p:nvSpPr>
        <p:spPr>
          <a:xfrm>
            <a:off x="2360930" y="4784419"/>
            <a:ext cx="2249170" cy="1306195"/>
          </a:xfrm>
          <a:custGeom>
            <a:avLst/>
            <a:gdLst/>
            <a:ahLst/>
            <a:cxnLst/>
            <a:rect l="l" t="t" r="r" b="b"/>
            <a:pathLst>
              <a:path w="2249170" h="1306195">
                <a:moveTo>
                  <a:pt x="734491" y="388708"/>
                </a:moveTo>
                <a:lnTo>
                  <a:pt x="729399" y="345033"/>
                </a:lnTo>
                <a:lnTo>
                  <a:pt x="719226" y="302590"/>
                </a:lnTo>
                <a:lnTo>
                  <a:pt x="704164" y="261810"/>
                </a:lnTo>
                <a:lnTo>
                  <a:pt x="684453" y="223139"/>
                </a:lnTo>
                <a:lnTo>
                  <a:pt x="660311" y="186982"/>
                </a:lnTo>
                <a:lnTo>
                  <a:pt x="631964" y="153797"/>
                </a:lnTo>
                <a:lnTo>
                  <a:pt x="599617" y="124015"/>
                </a:lnTo>
                <a:lnTo>
                  <a:pt x="563511" y="98069"/>
                </a:lnTo>
                <a:lnTo>
                  <a:pt x="523862" y="76390"/>
                </a:lnTo>
                <a:lnTo>
                  <a:pt x="480872" y="59410"/>
                </a:lnTo>
                <a:lnTo>
                  <a:pt x="436118" y="47879"/>
                </a:lnTo>
                <a:lnTo>
                  <a:pt x="391299" y="42113"/>
                </a:lnTo>
                <a:lnTo>
                  <a:pt x="346837" y="41884"/>
                </a:lnTo>
                <a:lnTo>
                  <a:pt x="303161" y="46964"/>
                </a:lnTo>
                <a:lnTo>
                  <a:pt x="260718" y="57150"/>
                </a:lnTo>
                <a:lnTo>
                  <a:pt x="219938" y="72199"/>
                </a:lnTo>
                <a:lnTo>
                  <a:pt x="181254" y="91909"/>
                </a:lnTo>
                <a:lnTo>
                  <a:pt x="145110" y="116052"/>
                </a:lnTo>
                <a:lnTo>
                  <a:pt x="111925" y="144399"/>
                </a:lnTo>
                <a:lnTo>
                  <a:pt x="82143" y="176745"/>
                </a:lnTo>
                <a:lnTo>
                  <a:pt x="56184" y="212852"/>
                </a:lnTo>
                <a:lnTo>
                  <a:pt x="34505" y="252501"/>
                </a:lnTo>
                <a:lnTo>
                  <a:pt x="17526" y="295490"/>
                </a:lnTo>
                <a:lnTo>
                  <a:pt x="6007" y="340245"/>
                </a:lnTo>
                <a:lnTo>
                  <a:pt x="228" y="385064"/>
                </a:lnTo>
                <a:lnTo>
                  <a:pt x="0" y="429539"/>
                </a:lnTo>
                <a:lnTo>
                  <a:pt x="5092" y="473202"/>
                </a:lnTo>
                <a:lnTo>
                  <a:pt x="15265" y="515645"/>
                </a:lnTo>
                <a:lnTo>
                  <a:pt x="30327" y="556425"/>
                </a:lnTo>
                <a:lnTo>
                  <a:pt x="50038" y="595109"/>
                </a:lnTo>
                <a:lnTo>
                  <a:pt x="74180" y="631266"/>
                </a:lnTo>
                <a:lnTo>
                  <a:pt x="102527" y="664438"/>
                </a:lnTo>
                <a:lnTo>
                  <a:pt x="134874" y="694232"/>
                </a:lnTo>
                <a:lnTo>
                  <a:pt x="170980" y="720178"/>
                </a:lnTo>
                <a:lnTo>
                  <a:pt x="210642" y="741857"/>
                </a:lnTo>
                <a:lnTo>
                  <a:pt x="253619" y="758837"/>
                </a:lnTo>
                <a:lnTo>
                  <a:pt x="298373" y="770356"/>
                </a:lnTo>
                <a:lnTo>
                  <a:pt x="343204" y="776135"/>
                </a:lnTo>
                <a:lnTo>
                  <a:pt x="387667" y="776363"/>
                </a:lnTo>
                <a:lnTo>
                  <a:pt x="431330" y="771271"/>
                </a:lnTo>
                <a:lnTo>
                  <a:pt x="473773" y="761098"/>
                </a:lnTo>
                <a:lnTo>
                  <a:pt x="514553" y="746036"/>
                </a:lnTo>
                <a:lnTo>
                  <a:pt x="553237" y="726338"/>
                </a:lnTo>
                <a:lnTo>
                  <a:pt x="589381" y="702195"/>
                </a:lnTo>
                <a:lnTo>
                  <a:pt x="622566" y="673836"/>
                </a:lnTo>
                <a:lnTo>
                  <a:pt x="652348" y="641502"/>
                </a:lnTo>
                <a:lnTo>
                  <a:pt x="678294" y="605396"/>
                </a:lnTo>
                <a:lnTo>
                  <a:pt x="699973" y="565734"/>
                </a:lnTo>
                <a:lnTo>
                  <a:pt x="716953" y="522757"/>
                </a:lnTo>
                <a:lnTo>
                  <a:pt x="728484" y="478002"/>
                </a:lnTo>
                <a:lnTo>
                  <a:pt x="734250" y="433171"/>
                </a:lnTo>
                <a:lnTo>
                  <a:pt x="734491" y="388708"/>
                </a:lnTo>
                <a:close/>
              </a:path>
              <a:path w="2249170" h="1306195">
                <a:moveTo>
                  <a:pt x="1506994" y="945845"/>
                </a:moveTo>
                <a:lnTo>
                  <a:pt x="1505267" y="902411"/>
                </a:lnTo>
                <a:lnTo>
                  <a:pt x="1498485" y="859536"/>
                </a:lnTo>
                <a:lnTo>
                  <a:pt x="1486687" y="817689"/>
                </a:lnTo>
                <a:lnTo>
                  <a:pt x="1469986" y="777379"/>
                </a:lnTo>
                <a:lnTo>
                  <a:pt x="1448422" y="739051"/>
                </a:lnTo>
                <a:lnTo>
                  <a:pt x="1422107" y="703211"/>
                </a:lnTo>
                <a:lnTo>
                  <a:pt x="1391081" y="670344"/>
                </a:lnTo>
                <a:lnTo>
                  <a:pt x="1355458" y="640905"/>
                </a:lnTo>
                <a:lnTo>
                  <a:pt x="1316456" y="616115"/>
                </a:lnTo>
                <a:lnTo>
                  <a:pt x="1275613" y="596773"/>
                </a:lnTo>
                <a:lnTo>
                  <a:pt x="1233385" y="582815"/>
                </a:lnTo>
                <a:lnTo>
                  <a:pt x="1190282" y="574154"/>
                </a:lnTo>
                <a:lnTo>
                  <a:pt x="1146771" y="570725"/>
                </a:lnTo>
                <a:lnTo>
                  <a:pt x="1103337" y="572439"/>
                </a:lnTo>
                <a:lnTo>
                  <a:pt x="1060462" y="579234"/>
                </a:lnTo>
                <a:lnTo>
                  <a:pt x="1018616" y="591019"/>
                </a:lnTo>
                <a:lnTo>
                  <a:pt x="978306" y="607733"/>
                </a:lnTo>
                <a:lnTo>
                  <a:pt x="939977" y="629285"/>
                </a:lnTo>
                <a:lnTo>
                  <a:pt x="904138" y="655612"/>
                </a:lnTo>
                <a:lnTo>
                  <a:pt x="871270" y="686625"/>
                </a:lnTo>
                <a:lnTo>
                  <a:pt x="841844" y="722261"/>
                </a:lnTo>
                <a:lnTo>
                  <a:pt x="817041" y="761263"/>
                </a:lnTo>
                <a:lnTo>
                  <a:pt x="797712" y="802119"/>
                </a:lnTo>
                <a:lnTo>
                  <a:pt x="783742" y="844334"/>
                </a:lnTo>
                <a:lnTo>
                  <a:pt x="775093" y="887437"/>
                </a:lnTo>
                <a:lnTo>
                  <a:pt x="771652" y="930948"/>
                </a:lnTo>
                <a:lnTo>
                  <a:pt x="773379" y="974382"/>
                </a:lnTo>
                <a:lnTo>
                  <a:pt x="780173" y="1017257"/>
                </a:lnTo>
                <a:lnTo>
                  <a:pt x="791959" y="1059103"/>
                </a:lnTo>
                <a:lnTo>
                  <a:pt x="808672" y="1099413"/>
                </a:lnTo>
                <a:lnTo>
                  <a:pt x="830224" y="1137742"/>
                </a:lnTo>
                <a:lnTo>
                  <a:pt x="856551" y="1173568"/>
                </a:lnTo>
                <a:lnTo>
                  <a:pt x="887564" y="1206449"/>
                </a:lnTo>
                <a:lnTo>
                  <a:pt x="923201" y="1235875"/>
                </a:lnTo>
                <a:lnTo>
                  <a:pt x="962190" y="1260678"/>
                </a:lnTo>
                <a:lnTo>
                  <a:pt x="1003046" y="1280007"/>
                </a:lnTo>
                <a:lnTo>
                  <a:pt x="1045260" y="1293977"/>
                </a:lnTo>
                <a:lnTo>
                  <a:pt x="1088364" y="1302639"/>
                </a:lnTo>
                <a:lnTo>
                  <a:pt x="1131874" y="1306068"/>
                </a:lnTo>
                <a:lnTo>
                  <a:pt x="1175308" y="1304353"/>
                </a:lnTo>
                <a:lnTo>
                  <a:pt x="1218184" y="1297559"/>
                </a:lnTo>
                <a:lnTo>
                  <a:pt x="1260030" y="1285773"/>
                </a:lnTo>
                <a:lnTo>
                  <a:pt x="1300353" y="1269060"/>
                </a:lnTo>
                <a:lnTo>
                  <a:pt x="1338668" y="1247508"/>
                </a:lnTo>
                <a:lnTo>
                  <a:pt x="1374508" y="1221181"/>
                </a:lnTo>
                <a:lnTo>
                  <a:pt x="1407375" y="1190167"/>
                </a:lnTo>
                <a:lnTo>
                  <a:pt x="1436814" y="1154531"/>
                </a:lnTo>
                <a:lnTo>
                  <a:pt x="1461604" y="1115529"/>
                </a:lnTo>
                <a:lnTo>
                  <a:pt x="1480947" y="1074686"/>
                </a:lnTo>
                <a:lnTo>
                  <a:pt x="1494904" y="1032459"/>
                </a:lnTo>
                <a:lnTo>
                  <a:pt x="1503565" y="989355"/>
                </a:lnTo>
                <a:lnTo>
                  <a:pt x="1506994" y="945845"/>
                </a:lnTo>
                <a:close/>
              </a:path>
              <a:path w="2249170" h="1306195">
                <a:moveTo>
                  <a:pt x="2248954" y="360210"/>
                </a:moveTo>
                <a:lnTo>
                  <a:pt x="2245512" y="316699"/>
                </a:lnTo>
                <a:lnTo>
                  <a:pt x="2236863" y="273596"/>
                </a:lnTo>
                <a:lnTo>
                  <a:pt x="2222893" y="231381"/>
                </a:lnTo>
                <a:lnTo>
                  <a:pt x="2203564" y="190525"/>
                </a:lnTo>
                <a:lnTo>
                  <a:pt x="2178761" y="151523"/>
                </a:lnTo>
                <a:lnTo>
                  <a:pt x="2149335" y="115900"/>
                </a:lnTo>
                <a:lnTo>
                  <a:pt x="2116467" y="84886"/>
                </a:lnTo>
                <a:lnTo>
                  <a:pt x="2080628" y="58559"/>
                </a:lnTo>
                <a:lnTo>
                  <a:pt x="2042299" y="37007"/>
                </a:lnTo>
                <a:lnTo>
                  <a:pt x="2001989" y="20294"/>
                </a:lnTo>
                <a:lnTo>
                  <a:pt x="1960143" y="8509"/>
                </a:lnTo>
                <a:lnTo>
                  <a:pt x="1917268" y="1714"/>
                </a:lnTo>
                <a:lnTo>
                  <a:pt x="1873821" y="0"/>
                </a:lnTo>
                <a:lnTo>
                  <a:pt x="1830311" y="3429"/>
                </a:lnTo>
                <a:lnTo>
                  <a:pt x="1787207" y="12090"/>
                </a:lnTo>
                <a:lnTo>
                  <a:pt x="1744992" y="26047"/>
                </a:lnTo>
                <a:lnTo>
                  <a:pt x="1704136" y="45389"/>
                </a:lnTo>
                <a:lnTo>
                  <a:pt x="1665135" y="70180"/>
                </a:lnTo>
                <a:lnTo>
                  <a:pt x="1629511" y="99618"/>
                </a:lnTo>
                <a:lnTo>
                  <a:pt x="1598498" y="132486"/>
                </a:lnTo>
                <a:lnTo>
                  <a:pt x="1572171" y="168325"/>
                </a:lnTo>
                <a:lnTo>
                  <a:pt x="1550619" y="206641"/>
                </a:lnTo>
                <a:lnTo>
                  <a:pt x="1533906" y="246964"/>
                </a:lnTo>
                <a:lnTo>
                  <a:pt x="1522120" y="288798"/>
                </a:lnTo>
                <a:lnTo>
                  <a:pt x="1515325" y="331685"/>
                </a:lnTo>
                <a:lnTo>
                  <a:pt x="1513611" y="375119"/>
                </a:lnTo>
                <a:lnTo>
                  <a:pt x="1517040" y="418630"/>
                </a:lnTo>
                <a:lnTo>
                  <a:pt x="1525701" y="461733"/>
                </a:lnTo>
                <a:lnTo>
                  <a:pt x="1539659" y="503948"/>
                </a:lnTo>
                <a:lnTo>
                  <a:pt x="1559001" y="544791"/>
                </a:lnTo>
                <a:lnTo>
                  <a:pt x="1583791" y="583793"/>
                </a:lnTo>
                <a:lnTo>
                  <a:pt x="1613230" y="619429"/>
                </a:lnTo>
                <a:lnTo>
                  <a:pt x="1646097" y="650443"/>
                </a:lnTo>
                <a:lnTo>
                  <a:pt x="1681937" y="676770"/>
                </a:lnTo>
                <a:lnTo>
                  <a:pt x="1720253" y="698322"/>
                </a:lnTo>
                <a:lnTo>
                  <a:pt x="1760575" y="715035"/>
                </a:lnTo>
                <a:lnTo>
                  <a:pt x="1802422" y="726821"/>
                </a:lnTo>
                <a:lnTo>
                  <a:pt x="1845297" y="733615"/>
                </a:lnTo>
                <a:lnTo>
                  <a:pt x="1888731" y="735330"/>
                </a:lnTo>
                <a:lnTo>
                  <a:pt x="1932241" y="731901"/>
                </a:lnTo>
                <a:lnTo>
                  <a:pt x="1975345" y="723239"/>
                </a:lnTo>
                <a:lnTo>
                  <a:pt x="2017560" y="709282"/>
                </a:lnTo>
                <a:lnTo>
                  <a:pt x="2058416" y="689940"/>
                </a:lnTo>
                <a:lnTo>
                  <a:pt x="2097405" y="665137"/>
                </a:lnTo>
                <a:lnTo>
                  <a:pt x="2133041" y="635711"/>
                </a:lnTo>
                <a:lnTo>
                  <a:pt x="2164054" y="602843"/>
                </a:lnTo>
                <a:lnTo>
                  <a:pt x="2190381" y="567004"/>
                </a:lnTo>
                <a:lnTo>
                  <a:pt x="2211933" y="528688"/>
                </a:lnTo>
                <a:lnTo>
                  <a:pt x="2228646" y="488365"/>
                </a:lnTo>
                <a:lnTo>
                  <a:pt x="2240432" y="446519"/>
                </a:lnTo>
                <a:lnTo>
                  <a:pt x="2247227" y="403644"/>
                </a:lnTo>
                <a:lnTo>
                  <a:pt x="2248954" y="36021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1" name="object 41"/>
          <p:cNvSpPr/>
          <p:nvPr/>
        </p:nvSpPr>
        <p:spPr>
          <a:xfrm>
            <a:off x="3561449" y="3902821"/>
            <a:ext cx="734695" cy="734695"/>
          </a:xfrm>
          <a:custGeom>
            <a:avLst/>
            <a:gdLst/>
            <a:ahLst/>
            <a:cxnLst/>
            <a:rect l="l" t="t" r="r" b="b"/>
            <a:pathLst>
              <a:path w="734695" h="734695">
                <a:moveTo>
                  <a:pt x="387662" y="0"/>
                </a:moveTo>
                <a:lnTo>
                  <a:pt x="343197" y="232"/>
                </a:lnTo>
                <a:lnTo>
                  <a:pt x="298371" y="6002"/>
                </a:lnTo>
                <a:lnTo>
                  <a:pt x="253618" y="17532"/>
                </a:lnTo>
                <a:lnTo>
                  <a:pt x="210636" y="34510"/>
                </a:lnTo>
                <a:lnTo>
                  <a:pt x="170980" y="56190"/>
                </a:lnTo>
                <a:lnTo>
                  <a:pt x="134870" y="82139"/>
                </a:lnTo>
                <a:lnTo>
                  <a:pt x="102529" y="111923"/>
                </a:lnTo>
                <a:lnTo>
                  <a:pt x="74176" y="145107"/>
                </a:lnTo>
                <a:lnTo>
                  <a:pt x="50035" y="181257"/>
                </a:lnTo>
                <a:lnTo>
                  <a:pt x="30325" y="219939"/>
                </a:lnTo>
                <a:lnTo>
                  <a:pt x="15269" y="260719"/>
                </a:lnTo>
                <a:lnTo>
                  <a:pt x="5086" y="303162"/>
                </a:lnTo>
                <a:lnTo>
                  <a:pt x="0" y="346833"/>
                </a:lnTo>
                <a:lnTo>
                  <a:pt x="230" y="391300"/>
                </a:lnTo>
                <a:lnTo>
                  <a:pt x="5998" y="436126"/>
                </a:lnTo>
                <a:lnTo>
                  <a:pt x="17525" y="480879"/>
                </a:lnTo>
                <a:lnTo>
                  <a:pt x="34505" y="523861"/>
                </a:lnTo>
                <a:lnTo>
                  <a:pt x="56187" y="563517"/>
                </a:lnTo>
                <a:lnTo>
                  <a:pt x="82137" y="599626"/>
                </a:lnTo>
                <a:lnTo>
                  <a:pt x="111922" y="631966"/>
                </a:lnTo>
                <a:lnTo>
                  <a:pt x="145106" y="660317"/>
                </a:lnTo>
                <a:lnTo>
                  <a:pt x="181256" y="684457"/>
                </a:lnTo>
                <a:lnTo>
                  <a:pt x="219937" y="704165"/>
                </a:lnTo>
                <a:lnTo>
                  <a:pt x="260715" y="719220"/>
                </a:lnTo>
                <a:lnTo>
                  <a:pt x="303157" y="729401"/>
                </a:lnTo>
                <a:lnTo>
                  <a:pt x="346828" y="734487"/>
                </a:lnTo>
                <a:lnTo>
                  <a:pt x="391293" y="734256"/>
                </a:lnTo>
                <a:lnTo>
                  <a:pt x="436120" y="728487"/>
                </a:lnTo>
                <a:lnTo>
                  <a:pt x="480872" y="716959"/>
                </a:lnTo>
                <a:lnTo>
                  <a:pt x="523854" y="699982"/>
                </a:lnTo>
                <a:lnTo>
                  <a:pt x="563511" y="678302"/>
                </a:lnTo>
                <a:lnTo>
                  <a:pt x="599620" y="652352"/>
                </a:lnTo>
                <a:lnTo>
                  <a:pt x="631961" y="622569"/>
                </a:lnTo>
                <a:lnTo>
                  <a:pt x="660313" y="589384"/>
                </a:lnTo>
                <a:lnTo>
                  <a:pt x="684454" y="553234"/>
                </a:lnTo>
                <a:lnTo>
                  <a:pt x="704163" y="514552"/>
                </a:lnTo>
                <a:lnTo>
                  <a:pt x="719219" y="473773"/>
                </a:lnTo>
                <a:lnTo>
                  <a:pt x="729400" y="431330"/>
                </a:lnTo>
                <a:lnTo>
                  <a:pt x="734485" y="387658"/>
                </a:lnTo>
                <a:lnTo>
                  <a:pt x="734253" y="343192"/>
                </a:lnTo>
                <a:lnTo>
                  <a:pt x="728483" y="298365"/>
                </a:lnTo>
                <a:lnTo>
                  <a:pt x="716952" y="253613"/>
                </a:lnTo>
                <a:lnTo>
                  <a:pt x="699975" y="210630"/>
                </a:lnTo>
                <a:lnTo>
                  <a:pt x="678296" y="170974"/>
                </a:lnTo>
                <a:lnTo>
                  <a:pt x="652347" y="134865"/>
                </a:lnTo>
                <a:lnTo>
                  <a:pt x="622565" y="102523"/>
                </a:lnTo>
                <a:lnTo>
                  <a:pt x="589382" y="74171"/>
                </a:lnTo>
                <a:lnTo>
                  <a:pt x="553233" y="50030"/>
                </a:lnTo>
                <a:lnTo>
                  <a:pt x="514552" y="30321"/>
                </a:lnTo>
                <a:lnTo>
                  <a:pt x="473774" y="15266"/>
                </a:lnTo>
                <a:lnTo>
                  <a:pt x="431333" y="5085"/>
                </a:lnTo>
                <a:lnTo>
                  <a:pt x="387662" y="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2" name="object 42"/>
          <p:cNvSpPr txBox="1"/>
          <p:nvPr/>
        </p:nvSpPr>
        <p:spPr>
          <a:xfrm>
            <a:off x="2760960" y="4152849"/>
            <a:ext cx="526320" cy="23463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b="1" spc="-75" dirty="0" err="1">
                <a:solidFill>
                  <a:srgbClr val="FFFFFF"/>
                </a:solidFill>
              </a:rPr>
              <a:t>상</a:t>
            </a:r>
            <a:r>
              <a:rPr sz="1500" b="1" spc="-45" dirty="0" err="1">
                <a:solidFill>
                  <a:srgbClr val="FFFFFF"/>
                </a:solidFill>
              </a:rPr>
              <a:t>담</a:t>
            </a:r>
            <a:endParaRPr sz="1500" b="1" dirty="0"/>
          </a:p>
        </p:txBody>
      </p:sp>
      <p:sp>
        <p:nvSpPr>
          <p:cNvPr id="43" name="object 43"/>
          <p:cNvSpPr txBox="1"/>
          <p:nvPr/>
        </p:nvSpPr>
        <p:spPr>
          <a:xfrm>
            <a:off x="3995887" y="5029241"/>
            <a:ext cx="558123" cy="23808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b="1" spc="-75" dirty="0" err="1">
                <a:solidFill>
                  <a:srgbClr val="FFFFFF"/>
                </a:solidFill>
              </a:rPr>
              <a:t>홍</a:t>
            </a:r>
            <a:r>
              <a:rPr sz="1500" b="1" spc="-45" dirty="0" err="1">
                <a:solidFill>
                  <a:srgbClr val="FFFFFF"/>
                </a:solidFill>
              </a:rPr>
              <a:t>보</a:t>
            </a:r>
            <a:endParaRPr sz="1500" b="1" dirty="0"/>
          </a:p>
        </p:txBody>
      </p:sp>
      <p:sp>
        <p:nvSpPr>
          <p:cNvPr id="44" name="object 44"/>
          <p:cNvSpPr txBox="1"/>
          <p:nvPr/>
        </p:nvSpPr>
        <p:spPr>
          <a:xfrm>
            <a:off x="3696192" y="4152850"/>
            <a:ext cx="481298" cy="23463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b="1" spc="-75" dirty="0" err="1">
                <a:solidFill>
                  <a:srgbClr val="FFFFFF"/>
                </a:solidFill>
              </a:rPr>
              <a:t>교</a:t>
            </a:r>
            <a:r>
              <a:rPr sz="1500" b="1" spc="-45" dirty="0" err="1">
                <a:solidFill>
                  <a:srgbClr val="FFFFFF"/>
                </a:solidFill>
              </a:rPr>
              <a:t>육</a:t>
            </a:r>
            <a:endParaRPr sz="1500" b="1" dirty="0"/>
          </a:p>
        </p:txBody>
      </p:sp>
      <p:grpSp>
        <p:nvGrpSpPr>
          <p:cNvPr id="45" name="object 45"/>
          <p:cNvGrpSpPr/>
          <p:nvPr/>
        </p:nvGrpSpPr>
        <p:grpSpPr>
          <a:xfrm>
            <a:off x="2624242" y="3676704"/>
            <a:ext cx="313690" cy="340360"/>
            <a:chOff x="2624242" y="3676704"/>
            <a:chExt cx="313690" cy="340360"/>
          </a:xfrm>
        </p:grpSpPr>
        <p:sp>
          <p:nvSpPr>
            <p:cNvPr id="46" name="object 46"/>
            <p:cNvSpPr/>
            <p:nvPr/>
          </p:nvSpPr>
          <p:spPr>
            <a:xfrm>
              <a:off x="2649642" y="3702104"/>
              <a:ext cx="262890" cy="289560"/>
            </a:xfrm>
            <a:custGeom>
              <a:avLst/>
              <a:gdLst/>
              <a:ahLst/>
              <a:cxnLst/>
              <a:rect l="l" t="t" r="r" b="b"/>
              <a:pathLst>
                <a:path w="262889" h="289560">
                  <a:moveTo>
                    <a:pt x="0" y="0"/>
                  </a:moveTo>
                  <a:lnTo>
                    <a:pt x="262712" y="288988"/>
                  </a:lnTo>
                </a:path>
              </a:pathLst>
            </a:custGeom>
            <a:ln w="12700">
              <a:solidFill>
                <a:srgbClr val="F7AB0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" name="object 47"/>
            <p:cNvSpPr/>
            <p:nvPr/>
          </p:nvSpPr>
          <p:spPr>
            <a:xfrm>
              <a:off x="2624239" y="3676713"/>
              <a:ext cx="313690" cy="340360"/>
            </a:xfrm>
            <a:custGeom>
              <a:avLst/>
              <a:gdLst/>
              <a:ahLst/>
              <a:cxnLst/>
              <a:rect l="l" t="t" r="r" b="b"/>
              <a:pathLst>
                <a:path w="313689" h="340360">
                  <a:moveTo>
                    <a:pt x="50800" y="25400"/>
                  </a:moveTo>
                  <a:lnTo>
                    <a:pt x="48806" y="15519"/>
                  </a:lnTo>
                  <a:lnTo>
                    <a:pt x="43357" y="7442"/>
                  </a:lnTo>
                  <a:lnTo>
                    <a:pt x="35280" y="1993"/>
                  </a:lnTo>
                  <a:lnTo>
                    <a:pt x="25400" y="0"/>
                  </a:lnTo>
                  <a:lnTo>
                    <a:pt x="15506" y="1993"/>
                  </a:lnTo>
                  <a:lnTo>
                    <a:pt x="7429" y="7442"/>
                  </a:lnTo>
                  <a:lnTo>
                    <a:pt x="1993" y="15519"/>
                  </a:lnTo>
                  <a:lnTo>
                    <a:pt x="0" y="25400"/>
                  </a:lnTo>
                  <a:lnTo>
                    <a:pt x="1993" y="35280"/>
                  </a:lnTo>
                  <a:lnTo>
                    <a:pt x="7429" y="43357"/>
                  </a:lnTo>
                  <a:lnTo>
                    <a:pt x="15506" y="48806"/>
                  </a:lnTo>
                  <a:lnTo>
                    <a:pt x="25400" y="50800"/>
                  </a:lnTo>
                  <a:lnTo>
                    <a:pt x="35280" y="48806"/>
                  </a:lnTo>
                  <a:lnTo>
                    <a:pt x="43357" y="43357"/>
                  </a:lnTo>
                  <a:lnTo>
                    <a:pt x="48806" y="35280"/>
                  </a:lnTo>
                  <a:lnTo>
                    <a:pt x="50800" y="25400"/>
                  </a:lnTo>
                  <a:close/>
                </a:path>
                <a:path w="313689" h="340360">
                  <a:moveTo>
                    <a:pt x="313512" y="314388"/>
                  </a:moveTo>
                  <a:lnTo>
                    <a:pt x="311518" y="304495"/>
                  </a:lnTo>
                  <a:lnTo>
                    <a:pt x="306070" y="296430"/>
                  </a:lnTo>
                  <a:lnTo>
                    <a:pt x="298005" y="290982"/>
                  </a:lnTo>
                  <a:lnTo>
                    <a:pt x="288112" y="288988"/>
                  </a:lnTo>
                  <a:lnTo>
                    <a:pt x="278218" y="290982"/>
                  </a:lnTo>
                  <a:lnTo>
                    <a:pt x="270154" y="296430"/>
                  </a:lnTo>
                  <a:lnTo>
                    <a:pt x="264706" y="304495"/>
                  </a:lnTo>
                  <a:lnTo>
                    <a:pt x="262712" y="314388"/>
                  </a:lnTo>
                  <a:lnTo>
                    <a:pt x="264706" y="324269"/>
                  </a:lnTo>
                  <a:lnTo>
                    <a:pt x="270154" y="332346"/>
                  </a:lnTo>
                  <a:lnTo>
                    <a:pt x="278218" y="337781"/>
                  </a:lnTo>
                  <a:lnTo>
                    <a:pt x="288112" y="339788"/>
                  </a:lnTo>
                  <a:lnTo>
                    <a:pt x="298005" y="337781"/>
                  </a:lnTo>
                  <a:lnTo>
                    <a:pt x="306070" y="332346"/>
                  </a:lnTo>
                  <a:lnTo>
                    <a:pt x="311518" y="324269"/>
                  </a:lnTo>
                  <a:lnTo>
                    <a:pt x="313512" y="314388"/>
                  </a:lnTo>
                  <a:close/>
                </a:path>
              </a:pathLst>
            </a:custGeom>
            <a:solidFill>
              <a:srgbClr val="F7AB0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grpSp>
        <p:nvGrpSpPr>
          <p:cNvPr id="48" name="object 48"/>
          <p:cNvGrpSpPr/>
          <p:nvPr/>
        </p:nvGrpSpPr>
        <p:grpSpPr>
          <a:xfrm>
            <a:off x="2227874" y="5307171"/>
            <a:ext cx="2508885" cy="1124585"/>
            <a:chOff x="2227874" y="5307171"/>
            <a:chExt cx="2508885" cy="1124585"/>
          </a:xfrm>
        </p:grpSpPr>
        <p:sp>
          <p:nvSpPr>
            <p:cNvPr id="49" name="object 49"/>
            <p:cNvSpPr/>
            <p:nvPr/>
          </p:nvSpPr>
          <p:spPr>
            <a:xfrm>
              <a:off x="2253155" y="5332448"/>
              <a:ext cx="289560" cy="262890"/>
            </a:xfrm>
            <a:custGeom>
              <a:avLst/>
              <a:gdLst/>
              <a:ahLst/>
              <a:cxnLst/>
              <a:rect l="l" t="t" r="r" b="b"/>
              <a:pathLst>
                <a:path w="289560" h="262889">
                  <a:moveTo>
                    <a:pt x="289204" y="0"/>
                  </a:moveTo>
                  <a:lnTo>
                    <a:pt x="0" y="262470"/>
                  </a:lnTo>
                </a:path>
              </a:pathLst>
            </a:custGeom>
            <a:ln w="12700">
              <a:solidFill>
                <a:srgbClr val="F7AB0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0" name="object 50"/>
            <p:cNvSpPr/>
            <p:nvPr/>
          </p:nvSpPr>
          <p:spPr>
            <a:xfrm>
              <a:off x="2227872" y="5307177"/>
              <a:ext cx="340360" cy="313055"/>
            </a:xfrm>
            <a:custGeom>
              <a:avLst/>
              <a:gdLst/>
              <a:ahLst/>
              <a:cxnLst/>
              <a:rect l="l" t="t" r="r" b="b"/>
              <a:pathLst>
                <a:path w="340360" h="313054">
                  <a:moveTo>
                    <a:pt x="50558" y="290182"/>
                  </a:moveTo>
                  <a:lnTo>
                    <a:pt x="49517" y="280162"/>
                  </a:lnTo>
                  <a:lnTo>
                    <a:pt x="44869" y="271602"/>
                  </a:lnTo>
                  <a:lnTo>
                    <a:pt x="37363" y="265417"/>
                  </a:lnTo>
                  <a:lnTo>
                    <a:pt x="27711" y="262470"/>
                  </a:lnTo>
                  <a:lnTo>
                    <a:pt x="17678" y="263512"/>
                  </a:lnTo>
                  <a:lnTo>
                    <a:pt x="9118" y="268160"/>
                  </a:lnTo>
                  <a:lnTo>
                    <a:pt x="2933" y="275666"/>
                  </a:lnTo>
                  <a:lnTo>
                    <a:pt x="0" y="285318"/>
                  </a:lnTo>
                  <a:lnTo>
                    <a:pt x="1028" y="295351"/>
                  </a:lnTo>
                  <a:lnTo>
                    <a:pt x="5676" y="303911"/>
                  </a:lnTo>
                  <a:lnTo>
                    <a:pt x="13195" y="310108"/>
                  </a:lnTo>
                  <a:lnTo>
                    <a:pt x="22847" y="313029"/>
                  </a:lnTo>
                  <a:lnTo>
                    <a:pt x="32880" y="312000"/>
                  </a:lnTo>
                  <a:lnTo>
                    <a:pt x="41427" y="307352"/>
                  </a:lnTo>
                  <a:lnTo>
                    <a:pt x="47625" y="299834"/>
                  </a:lnTo>
                  <a:lnTo>
                    <a:pt x="50558" y="290182"/>
                  </a:lnTo>
                  <a:close/>
                </a:path>
                <a:path w="340360" h="313054">
                  <a:moveTo>
                    <a:pt x="339763" y="27711"/>
                  </a:moveTo>
                  <a:lnTo>
                    <a:pt x="338721" y="17678"/>
                  </a:lnTo>
                  <a:lnTo>
                    <a:pt x="334073" y="9131"/>
                  </a:lnTo>
                  <a:lnTo>
                    <a:pt x="326567" y="2933"/>
                  </a:lnTo>
                  <a:lnTo>
                    <a:pt x="316915" y="0"/>
                  </a:lnTo>
                  <a:lnTo>
                    <a:pt x="306882" y="1041"/>
                  </a:lnTo>
                  <a:lnTo>
                    <a:pt x="298323" y="5676"/>
                  </a:lnTo>
                  <a:lnTo>
                    <a:pt x="292138" y="13195"/>
                  </a:lnTo>
                  <a:lnTo>
                    <a:pt x="289204" y="22834"/>
                  </a:lnTo>
                  <a:lnTo>
                    <a:pt x="290233" y="32867"/>
                  </a:lnTo>
                  <a:lnTo>
                    <a:pt x="294881" y="41427"/>
                  </a:lnTo>
                  <a:lnTo>
                    <a:pt x="302399" y="47625"/>
                  </a:lnTo>
                  <a:lnTo>
                    <a:pt x="312051" y="50558"/>
                  </a:lnTo>
                  <a:lnTo>
                    <a:pt x="322072" y="49517"/>
                  </a:lnTo>
                  <a:lnTo>
                    <a:pt x="330631" y="44869"/>
                  </a:lnTo>
                  <a:lnTo>
                    <a:pt x="336829" y="37363"/>
                  </a:lnTo>
                  <a:lnTo>
                    <a:pt x="339763" y="27711"/>
                  </a:lnTo>
                  <a:close/>
                </a:path>
              </a:pathLst>
            </a:custGeom>
            <a:solidFill>
              <a:srgbClr val="F7AB0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1" name="object 51"/>
            <p:cNvSpPr/>
            <p:nvPr/>
          </p:nvSpPr>
          <p:spPr>
            <a:xfrm>
              <a:off x="4422152" y="5332448"/>
              <a:ext cx="289560" cy="262890"/>
            </a:xfrm>
            <a:custGeom>
              <a:avLst/>
              <a:gdLst/>
              <a:ahLst/>
              <a:cxnLst/>
              <a:rect l="l" t="t" r="r" b="b"/>
              <a:pathLst>
                <a:path w="289560" h="262889">
                  <a:moveTo>
                    <a:pt x="0" y="0"/>
                  </a:moveTo>
                  <a:lnTo>
                    <a:pt x="289204" y="262470"/>
                  </a:lnTo>
                </a:path>
              </a:pathLst>
            </a:custGeom>
            <a:ln w="12700">
              <a:solidFill>
                <a:srgbClr val="F7AB0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2" name="object 52"/>
            <p:cNvSpPr/>
            <p:nvPr/>
          </p:nvSpPr>
          <p:spPr>
            <a:xfrm>
              <a:off x="4396867" y="5307177"/>
              <a:ext cx="340360" cy="313055"/>
            </a:xfrm>
            <a:custGeom>
              <a:avLst/>
              <a:gdLst/>
              <a:ahLst/>
              <a:cxnLst/>
              <a:rect l="l" t="t" r="r" b="b"/>
              <a:pathLst>
                <a:path w="340360" h="313054">
                  <a:moveTo>
                    <a:pt x="50558" y="22834"/>
                  </a:moveTo>
                  <a:lnTo>
                    <a:pt x="47625" y="13195"/>
                  </a:lnTo>
                  <a:lnTo>
                    <a:pt x="41440" y="5676"/>
                  </a:lnTo>
                  <a:lnTo>
                    <a:pt x="32880" y="1041"/>
                  </a:lnTo>
                  <a:lnTo>
                    <a:pt x="22847" y="0"/>
                  </a:lnTo>
                  <a:lnTo>
                    <a:pt x="13195" y="2933"/>
                  </a:lnTo>
                  <a:lnTo>
                    <a:pt x="5676" y="9131"/>
                  </a:lnTo>
                  <a:lnTo>
                    <a:pt x="1041" y="17678"/>
                  </a:lnTo>
                  <a:lnTo>
                    <a:pt x="0" y="27711"/>
                  </a:lnTo>
                  <a:lnTo>
                    <a:pt x="2933" y="37363"/>
                  </a:lnTo>
                  <a:lnTo>
                    <a:pt x="9118" y="44869"/>
                  </a:lnTo>
                  <a:lnTo>
                    <a:pt x="17678" y="49517"/>
                  </a:lnTo>
                  <a:lnTo>
                    <a:pt x="27711" y="50558"/>
                  </a:lnTo>
                  <a:lnTo>
                    <a:pt x="37363" y="47625"/>
                  </a:lnTo>
                  <a:lnTo>
                    <a:pt x="44881" y="41427"/>
                  </a:lnTo>
                  <a:lnTo>
                    <a:pt x="49517" y="32867"/>
                  </a:lnTo>
                  <a:lnTo>
                    <a:pt x="50558" y="22834"/>
                  </a:lnTo>
                  <a:close/>
                </a:path>
                <a:path w="340360" h="313054">
                  <a:moveTo>
                    <a:pt x="339763" y="285318"/>
                  </a:moveTo>
                  <a:lnTo>
                    <a:pt x="336829" y="275666"/>
                  </a:lnTo>
                  <a:lnTo>
                    <a:pt x="330631" y="268160"/>
                  </a:lnTo>
                  <a:lnTo>
                    <a:pt x="322084" y="263512"/>
                  </a:lnTo>
                  <a:lnTo>
                    <a:pt x="312051" y="262470"/>
                  </a:lnTo>
                  <a:lnTo>
                    <a:pt x="302399" y="265417"/>
                  </a:lnTo>
                  <a:lnTo>
                    <a:pt x="294881" y="271602"/>
                  </a:lnTo>
                  <a:lnTo>
                    <a:pt x="290245" y="280162"/>
                  </a:lnTo>
                  <a:lnTo>
                    <a:pt x="289204" y="290182"/>
                  </a:lnTo>
                  <a:lnTo>
                    <a:pt x="292138" y="299834"/>
                  </a:lnTo>
                  <a:lnTo>
                    <a:pt x="298323" y="307352"/>
                  </a:lnTo>
                  <a:lnTo>
                    <a:pt x="306882" y="312000"/>
                  </a:lnTo>
                  <a:lnTo>
                    <a:pt x="316915" y="313029"/>
                  </a:lnTo>
                  <a:lnTo>
                    <a:pt x="326567" y="310108"/>
                  </a:lnTo>
                  <a:lnTo>
                    <a:pt x="334086" y="303911"/>
                  </a:lnTo>
                  <a:lnTo>
                    <a:pt x="338721" y="295351"/>
                  </a:lnTo>
                  <a:lnTo>
                    <a:pt x="339763" y="285318"/>
                  </a:lnTo>
                  <a:close/>
                </a:path>
              </a:pathLst>
            </a:custGeom>
            <a:solidFill>
              <a:srgbClr val="F7AB0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3" name="object 53"/>
            <p:cNvSpPr/>
            <p:nvPr/>
          </p:nvSpPr>
          <p:spPr>
            <a:xfrm>
              <a:off x="3484424" y="6015736"/>
              <a:ext cx="3810" cy="391160"/>
            </a:xfrm>
            <a:custGeom>
              <a:avLst/>
              <a:gdLst/>
              <a:ahLst/>
              <a:cxnLst/>
              <a:rect l="l" t="t" r="r" b="b"/>
              <a:pathLst>
                <a:path w="3810" h="391160">
                  <a:moveTo>
                    <a:pt x="3251" y="0"/>
                  </a:moveTo>
                  <a:lnTo>
                    <a:pt x="0" y="390537"/>
                  </a:lnTo>
                </a:path>
              </a:pathLst>
            </a:custGeom>
            <a:ln w="12700">
              <a:solidFill>
                <a:srgbClr val="F7AB0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bject 54"/>
            <p:cNvSpPr/>
            <p:nvPr/>
          </p:nvSpPr>
          <p:spPr>
            <a:xfrm>
              <a:off x="3459035" y="5990361"/>
              <a:ext cx="54610" cy="441325"/>
            </a:xfrm>
            <a:custGeom>
              <a:avLst/>
              <a:gdLst/>
              <a:ahLst/>
              <a:cxnLst/>
              <a:rect l="l" t="t" r="r" b="b"/>
              <a:pathLst>
                <a:path w="54610" h="441325">
                  <a:moveTo>
                    <a:pt x="50761" y="414921"/>
                  </a:moveTo>
                  <a:lnTo>
                    <a:pt x="48526" y="405447"/>
                  </a:lnTo>
                  <a:lnTo>
                    <a:pt x="42621" y="397268"/>
                  </a:lnTo>
                  <a:lnTo>
                    <a:pt x="34010" y="392023"/>
                  </a:lnTo>
                  <a:lnTo>
                    <a:pt x="24384" y="390537"/>
                  </a:lnTo>
                  <a:lnTo>
                    <a:pt x="14909" y="392772"/>
                  </a:lnTo>
                  <a:lnTo>
                    <a:pt x="6731" y="398678"/>
                  </a:lnTo>
                  <a:lnTo>
                    <a:pt x="1485" y="407289"/>
                  </a:lnTo>
                  <a:lnTo>
                    <a:pt x="0" y="416915"/>
                  </a:lnTo>
                  <a:lnTo>
                    <a:pt x="2235" y="426402"/>
                  </a:lnTo>
                  <a:lnTo>
                    <a:pt x="8140" y="434581"/>
                  </a:lnTo>
                  <a:lnTo>
                    <a:pt x="16764" y="439826"/>
                  </a:lnTo>
                  <a:lnTo>
                    <a:pt x="26377" y="441312"/>
                  </a:lnTo>
                  <a:lnTo>
                    <a:pt x="35852" y="439077"/>
                  </a:lnTo>
                  <a:lnTo>
                    <a:pt x="44030" y="433171"/>
                  </a:lnTo>
                  <a:lnTo>
                    <a:pt x="49276" y="424548"/>
                  </a:lnTo>
                  <a:lnTo>
                    <a:pt x="50761" y="414921"/>
                  </a:lnTo>
                  <a:close/>
                </a:path>
                <a:path w="54610" h="441325">
                  <a:moveTo>
                    <a:pt x="54013" y="24384"/>
                  </a:moveTo>
                  <a:lnTo>
                    <a:pt x="51777" y="14897"/>
                  </a:lnTo>
                  <a:lnTo>
                    <a:pt x="45872" y="6718"/>
                  </a:lnTo>
                  <a:lnTo>
                    <a:pt x="37249" y="1473"/>
                  </a:lnTo>
                  <a:lnTo>
                    <a:pt x="27635" y="0"/>
                  </a:lnTo>
                  <a:lnTo>
                    <a:pt x="18161" y="2235"/>
                  </a:lnTo>
                  <a:lnTo>
                    <a:pt x="9982" y="8140"/>
                  </a:lnTo>
                  <a:lnTo>
                    <a:pt x="4737" y="16764"/>
                  </a:lnTo>
                  <a:lnTo>
                    <a:pt x="3251" y="26377"/>
                  </a:lnTo>
                  <a:lnTo>
                    <a:pt x="5486" y="35852"/>
                  </a:lnTo>
                  <a:lnTo>
                    <a:pt x="11391" y="44030"/>
                  </a:lnTo>
                  <a:lnTo>
                    <a:pt x="20002" y="49276"/>
                  </a:lnTo>
                  <a:lnTo>
                    <a:pt x="29629" y="50761"/>
                  </a:lnTo>
                  <a:lnTo>
                    <a:pt x="39103" y="48526"/>
                  </a:lnTo>
                  <a:lnTo>
                    <a:pt x="47282" y="42621"/>
                  </a:lnTo>
                  <a:lnTo>
                    <a:pt x="52527" y="34010"/>
                  </a:lnTo>
                  <a:lnTo>
                    <a:pt x="54013" y="24384"/>
                  </a:lnTo>
                  <a:close/>
                </a:path>
              </a:pathLst>
            </a:custGeom>
            <a:solidFill>
              <a:srgbClr val="F7AB0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4031999" y="3676704"/>
            <a:ext cx="313690" cy="340360"/>
            <a:chOff x="4031999" y="3676704"/>
            <a:chExt cx="313690" cy="340360"/>
          </a:xfrm>
        </p:grpSpPr>
        <p:sp>
          <p:nvSpPr>
            <p:cNvPr id="56" name="object 56"/>
            <p:cNvSpPr/>
            <p:nvPr/>
          </p:nvSpPr>
          <p:spPr>
            <a:xfrm>
              <a:off x="4057403" y="3702104"/>
              <a:ext cx="262890" cy="289560"/>
            </a:xfrm>
            <a:custGeom>
              <a:avLst/>
              <a:gdLst/>
              <a:ahLst/>
              <a:cxnLst/>
              <a:rect l="l" t="t" r="r" b="b"/>
              <a:pathLst>
                <a:path w="262889" h="289560">
                  <a:moveTo>
                    <a:pt x="262712" y="0"/>
                  </a:moveTo>
                  <a:lnTo>
                    <a:pt x="0" y="288988"/>
                  </a:lnTo>
                </a:path>
              </a:pathLst>
            </a:custGeom>
            <a:ln w="12700">
              <a:solidFill>
                <a:srgbClr val="F7AB0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bject 57"/>
            <p:cNvSpPr/>
            <p:nvPr/>
          </p:nvSpPr>
          <p:spPr>
            <a:xfrm>
              <a:off x="4031996" y="3676713"/>
              <a:ext cx="313690" cy="340360"/>
            </a:xfrm>
            <a:custGeom>
              <a:avLst/>
              <a:gdLst/>
              <a:ahLst/>
              <a:cxnLst/>
              <a:rect l="l" t="t" r="r" b="b"/>
              <a:pathLst>
                <a:path w="313689" h="340360">
                  <a:moveTo>
                    <a:pt x="50800" y="314388"/>
                  </a:moveTo>
                  <a:lnTo>
                    <a:pt x="48806" y="304495"/>
                  </a:lnTo>
                  <a:lnTo>
                    <a:pt x="43357" y="296430"/>
                  </a:lnTo>
                  <a:lnTo>
                    <a:pt x="35280" y="290982"/>
                  </a:lnTo>
                  <a:lnTo>
                    <a:pt x="25400" y="288988"/>
                  </a:lnTo>
                  <a:lnTo>
                    <a:pt x="15506" y="290982"/>
                  </a:lnTo>
                  <a:lnTo>
                    <a:pt x="7429" y="296430"/>
                  </a:lnTo>
                  <a:lnTo>
                    <a:pt x="1993" y="304495"/>
                  </a:lnTo>
                  <a:lnTo>
                    <a:pt x="0" y="314388"/>
                  </a:lnTo>
                  <a:lnTo>
                    <a:pt x="1993" y="324269"/>
                  </a:lnTo>
                  <a:lnTo>
                    <a:pt x="7429" y="332346"/>
                  </a:lnTo>
                  <a:lnTo>
                    <a:pt x="15506" y="337781"/>
                  </a:lnTo>
                  <a:lnTo>
                    <a:pt x="25400" y="339788"/>
                  </a:lnTo>
                  <a:lnTo>
                    <a:pt x="35280" y="337781"/>
                  </a:lnTo>
                  <a:lnTo>
                    <a:pt x="43357" y="332346"/>
                  </a:lnTo>
                  <a:lnTo>
                    <a:pt x="48806" y="324269"/>
                  </a:lnTo>
                  <a:lnTo>
                    <a:pt x="50800" y="314388"/>
                  </a:lnTo>
                  <a:close/>
                </a:path>
                <a:path w="313689" h="340360">
                  <a:moveTo>
                    <a:pt x="313512" y="25400"/>
                  </a:moveTo>
                  <a:lnTo>
                    <a:pt x="311518" y="15519"/>
                  </a:lnTo>
                  <a:lnTo>
                    <a:pt x="306070" y="7442"/>
                  </a:lnTo>
                  <a:lnTo>
                    <a:pt x="298005" y="1993"/>
                  </a:lnTo>
                  <a:lnTo>
                    <a:pt x="288112" y="0"/>
                  </a:lnTo>
                  <a:lnTo>
                    <a:pt x="278218" y="1993"/>
                  </a:lnTo>
                  <a:lnTo>
                    <a:pt x="270154" y="7442"/>
                  </a:lnTo>
                  <a:lnTo>
                    <a:pt x="264706" y="15519"/>
                  </a:lnTo>
                  <a:lnTo>
                    <a:pt x="262712" y="25400"/>
                  </a:lnTo>
                  <a:lnTo>
                    <a:pt x="264706" y="35280"/>
                  </a:lnTo>
                  <a:lnTo>
                    <a:pt x="270154" y="43357"/>
                  </a:lnTo>
                  <a:lnTo>
                    <a:pt x="278218" y="48806"/>
                  </a:lnTo>
                  <a:lnTo>
                    <a:pt x="288112" y="50800"/>
                  </a:lnTo>
                  <a:lnTo>
                    <a:pt x="298005" y="48806"/>
                  </a:lnTo>
                  <a:lnTo>
                    <a:pt x="306070" y="43357"/>
                  </a:lnTo>
                  <a:lnTo>
                    <a:pt x="311518" y="35280"/>
                  </a:lnTo>
                  <a:lnTo>
                    <a:pt x="313512" y="25400"/>
                  </a:lnTo>
                  <a:close/>
                </a:path>
              </a:pathLst>
            </a:custGeom>
            <a:solidFill>
              <a:srgbClr val="F7AB0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2391463" y="4990795"/>
            <a:ext cx="738995" cy="43845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57480" marR="5080" indent="-145415">
              <a:lnSpc>
                <a:spcPct val="107700"/>
              </a:lnSpc>
              <a:spcBef>
                <a:spcPts val="100"/>
              </a:spcBef>
              <a:defRPr/>
            </a:pPr>
            <a:r>
              <a:rPr sz="1300" b="1" spc="-65" dirty="0" err="1">
                <a:solidFill>
                  <a:srgbClr val="FFFFFF"/>
                </a:solidFill>
              </a:rPr>
              <a:t>노인인</a:t>
            </a:r>
            <a:r>
              <a:rPr sz="1300" b="1" spc="-25" dirty="0" err="1">
                <a:solidFill>
                  <a:srgbClr val="FFFFFF"/>
                </a:solidFill>
              </a:rPr>
              <a:t>권</a:t>
            </a:r>
            <a:r>
              <a:rPr sz="1300" b="1" spc="-25" dirty="0">
                <a:solidFill>
                  <a:srgbClr val="FFFFFF"/>
                </a:solidFill>
              </a:rPr>
              <a:t>  </a:t>
            </a:r>
            <a:r>
              <a:rPr sz="1300" b="1" spc="-50" dirty="0" err="1">
                <a:solidFill>
                  <a:srgbClr val="FFFFFF"/>
                </a:solidFill>
              </a:rPr>
              <a:t>보호</a:t>
            </a:r>
            <a:endParaRPr sz="1300" b="1" dirty="0"/>
          </a:p>
        </p:txBody>
      </p:sp>
      <p:sp>
        <p:nvSpPr>
          <p:cNvPr id="59" name="object 59"/>
          <p:cNvSpPr txBox="1"/>
          <p:nvPr/>
        </p:nvSpPr>
        <p:spPr>
          <a:xfrm>
            <a:off x="3160493" y="5550128"/>
            <a:ext cx="737083" cy="43540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57480" marR="5080" indent="-145415">
              <a:lnSpc>
                <a:spcPct val="107800"/>
              </a:lnSpc>
              <a:spcBef>
                <a:spcPts val="100"/>
              </a:spcBef>
              <a:defRPr/>
            </a:pPr>
            <a:r>
              <a:rPr sz="1300" b="1" spc="-65" dirty="0" err="1">
                <a:solidFill>
                  <a:srgbClr val="FFFFFF"/>
                </a:solidFill>
              </a:rPr>
              <a:t>협력체</a:t>
            </a:r>
            <a:r>
              <a:rPr sz="1300" b="1" spc="-25" dirty="0" err="1">
                <a:solidFill>
                  <a:srgbClr val="FFFFFF"/>
                </a:solidFill>
              </a:rPr>
              <a:t>계</a:t>
            </a:r>
            <a:r>
              <a:rPr sz="1300" b="1" spc="-25" dirty="0">
                <a:solidFill>
                  <a:srgbClr val="FFFFFF"/>
                </a:solidFill>
              </a:rPr>
              <a:t>  </a:t>
            </a:r>
            <a:r>
              <a:rPr sz="1300" b="1" spc="-50" dirty="0" err="1">
                <a:solidFill>
                  <a:srgbClr val="FFFFFF"/>
                </a:solidFill>
              </a:rPr>
              <a:t>구축</a:t>
            </a:r>
            <a:endParaRPr sz="1300" b="1" dirty="0"/>
          </a:p>
        </p:txBody>
      </p:sp>
      <p:pic>
        <p:nvPicPr>
          <p:cNvPr id="60" name="object 60"/>
          <p:cNvPicPr/>
          <p:nvPr/>
        </p:nvPicPr>
        <p:blipFill rotWithShape="1">
          <a:blip r:embed="rId7"/>
          <a:stretch>
            <a:fillRect/>
          </a:stretch>
        </p:blipFill>
        <p:spPr>
          <a:xfrm>
            <a:off x="7662643" y="1448758"/>
            <a:ext cx="293362" cy="189236"/>
          </a:xfrm>
          <a:prstGeom prst="rect">
            <a:avLst/>
          </a:prstGeom>
        </p:spPr>
      </p:pic>
      <p:sp>
        <p:nvSpPr>
          <p:cNvPr id="61" name="object 61"/>
          <p:cNvSpPr txBox="1"/>
          <p:nvPr/>
        </p:nvSpPr>
        <p:spPr>
          <a:xfrm>
            <a:off x="707299" y="0"/>
            <a:ext cx="6131651" cy="69532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4500" spc="-114">
                <a:solidFill>
                  <a:srgbClr val="FFFFFF"/>
                </a:solidFill>
              </a:rPr>
              <a:t>노인보호전문기관</a:t>
            </a:r>
            <a:r>
              <a:rPr sz="4500" spc="-172" baseline="1000">
                <a:solidFill>
                  <a:srgbClr val="FFFFFF"/>
                </a:solidFill>
              </a:rPr>
              <a:t>이란</a:t>
            </a:r>
            <a:endParaRPr sz="4500" baseline="1000"/>
          </a:p>
        </p:txBody>
      </p:sp>
      <p:sp>
        <p:nvSpPr>
          <p:cNvPr id="62" name="object 62"/>
          <p:cNvSpPr txBox="1">
            <a:spLocks noGrp="1"/>
          </p:cNvSpPr>
          <p:nvPr>
            <p:ph type="title"/>
          </p:nvPr>
        </p:nvSpPr>
        <p:spPr>
          <a:xfrm>
            <a:off x="4447800" y="0"/>
            <a:ext cx="6810750" cy="6985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3220085">
              <a:lnSpc>
                <a:spcPct val="100000"/>
              </a:lnSpc>
              <a:spcBef>
                <a:spcPts val="100"/>
              </a:spcBef>
              <a:defRPr/>
            </a:pPr>
            <a:r>
              <a:rPr sz="4500" spc="-170"/>
              <a:t>우리</a:t>
            </a:r>
            <a:r>
              <a:rPr sz="4500"/>
              <a:t>의</a:t>
            </a:r>
            <a:r>
              <a:rPr sz="4500" spc="-120"/>
              <a:t> </a:t>
            </a:r>
            <a:r>
              <a:rPr sz="4500" spc="-170"/>
              <a:t>역</a:t>
            </a:r>
            <a:r>
              <a:rPr sz="4500"/>
              <a:t>할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부모사랑\Desktop\화면 캡처 2023-03-22 1344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21" y="0"/>
            <a:ext cx="11963400" cy="897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67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부모사랑\Desktop\화면 캡처 2023-03-22 135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6350"/>
            <a:ext cx="12039600" cy="883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93590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2050" name="Picture 2" descr="C:\Users\부모사랑\Desktop\화면 캡처 2023-03-22 1346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2139950"/>
            <a:ext cx="12344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80927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3893" y="2101003"/>
            <a:ext cx="12310108" cy="5296747"/>
          </a:xfrm>
        </p:spPr>
        <p:txBody>
          <a:bodyPr/>
          <a:lstStyle/>
          <a:p>
            <a:pPr marL="0" indent="0" algn="ctr">
              <a:buNone/>
            </a:pPr>
            <a:endParaRPr lang="en-US" altLang="ko-KR" b="1" dirty="0" smtClean="0">
              <a:latin typeface="HY헤드라인M" pitchFamily="18" charset="-127"/>
              <a:ea typeface="HY헤드라인M" pitchFamily="18" charset="-127"/>
            </a:endParaRPr>
          </a:p>
          <a:p>
            <a:pPr marL="0" indent="0">
              <a:buNone/>
            </a:pPr>
            <a:r>
              <a:rPr lang="ko-KR" altLang="en-US" sz="8800" b="1" dirty="0" smtClean="0">
                <a:solidFill>
                  <a:schemeClr val="accent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수고하셨습니다</a:t>
            </a:r>
            <a:endParaRPr lang="en-US" altLang="ko-KR" sz="8800" b="1" dirty="0" smtClean="0">
              <a:solidFill>
                <a:schemeClr val="accent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0" indent="0">
              <a:buNone/>
            </a:pPr>
            <a:r>
              <a:rPr lang="ko-KR" altLang="en-US" sz="8800" b="1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8800" b="1" dirty="0" smtClean="0">
                <a:solidFill>
                  <a:schemeClr val="accent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감사합니다</a:t>
            </a:r>
            <a:endParaRPr lang="ko-KR" altLang="en-US" sz="8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object 10"/>
          <p:cNvSpPr>
            <a:spLocks noGrp="1"/>
          </p:cNvSpPr>
          <p:nvPr>
            <p:ph type="title"/>
          </p:nvPr>
        </p:nvSpPr>
        <p:spPr>
          <a:custGeom>
            <a:avLst/>
            <a:gdLst/>
            <a:ahLst/>
            <a:cxnLst/>
            <a:rect l="l" t="t" r="r" b="b"/>
            <a:pathLst>
              <a:path w="2045335" h="782320">
                <a:moveTo>
                  <a:pt x="1704436" y="0"/>
                </a:moveTo>
                <a:lnTo>
                  <a:pt x="0" y="0"/>
                </a:lnTo>
                <a:lnTo>
                  <a:pt x="3823" y="13917"/>
                </a:lnTo>
                <a:lnTo>
                  <a:pt x="17160" y="54015"/>
                </a:lnTo>
                <a:lnTo>
                  <a:pt x="32714" y="93826"/>
                </a:lnTo>
                <a:lnTo>
                  <a:pt x="50458" y="133339"/>
                </a:lnTo>
                <a:lnTo>
                  <a:pt x="70369" y="172544"/>
                </a:lnTo>
                <a:lnTo>
                  <a:pt x="92418" y="211430"/>
                </a:lnTo>
                <a:lnTo>
                  <a:pt x="116582" y="249987"/>
                </a:lnTo>
                <a:lnTo>
                  <a:pt x="142833" y="288206"/>
                </a:lnTo>
                <a:lnTo>
                  <a:pt x="171146" y="326074"/>
                </a:lnTo>
                <a:lnTo>
                  <a:pt x="201496" y="363583"/>
                </a:lnTo>
                <a:lnTo>
                  <a:pt x="233857" y="400722"/>
                </a:lnTo>
                <a:lnTo>
                  <a:pt x="268202" y="437481"/>
                </a:lnTo>
                <a:lnTo>
                  <a:pt x="304506" y="473849"/>
                </a:lnTo>
                <a:lnTo>
                  <a:pt x="342744" y="509815"/>
                </a:lnTo>
                <a:lnTo>
                  <a:pt x="382888" y="545371"/>
                </a:lnTo>
                <a:lnTo>
                  <a:pt x="424915" y="580505"/>
                </a:lnTo>
                <a:lnTo>
                  <a:pt x="468797" y="615207"/>
                </a:lnTo>
                <a:lnTo>
                  <a:pt x="514509" y="649466"/>
                </a:lnTo>
                <a:lnTo>
                  <a:pt x="562025" y="683273"/>
                </a:lnTo>
                <a:lnTo>
                  <a:pt x="611320" y="716617"/>
                </a:lnTo>
                <a:lnTo>
                  <a:pt x="662367" y="749488"/>
                </a:lnTo>
                <a:lnTo>
                  <a:pt x="715142" y="781875"/>
                </a:lnTo>
                <a:lnTo>
                  <a:pt x="890367" y="761999"/>
                </a:lnTo>
                <a:lnTo>
                  <a:pt x="1026051" y="747470"/>
                </a:lnTo>
                <a:lnTo>
                  <a:pt x="1119156" y="738096"/>
                </a:lnTo>
                <a:lnTo>
                  <a:pt x="1214764" y="729055"/>
                </a:lnTo>
                <a:lnTo>
                  <a:pt x="1313205" y="720417"/>
                </a:lnTo>
                <a:lnTo>
                  <a:pt x="1414809" y="712253"/>
                </a:lnTo>
                <a:lnTo>
                  <a:pt x="1519906" y="704633"/>
                </a:lnTo>
                <a:lnTo>
                  <a:pt x="1628824" y="697629"/>
                </a:lnTo>
                <a:lnTo>
                  <a:pt x="1741894" y="691311"/>
                </a:lnTo>
                <a:lnTo>
                  <a:pt x="1859445" y="685749"/>
                </a:lnTo>
                <a:lnTo>
                  <a:pt x="1920004" y="683274"/>
                </a:lnTo>
                <a:lnTo>
                  <a:pt x="1981807" y="681015"/>
                </a:lnTo>
                <a:lnTo>
                  <a:pt x="2044895" y="678980"/>
                </a:lnTo>
                <a:lnTo>
                  <a:pt x="2011407" y="639668"/>
                </a:lnTo>
                <a:lnTo>
                  <a:pt x="1979411" y="599752"/>
                </a:lnTo>
                <a:lnTo>
                  <a:pt x="1948932" y="559248"/>
                </a:lnTo>
                <a:lnTo>
                  <a:pt x="1919996" y="518171"/>
                </a:lnTo>
                <a:lnTo>
                  <a:pt x="1892625" y="476538"/>
                </a:lnTo>
                <a:lnTo>
                  <a:pt x="1866846" y="434364"/>
                </a:lnTo>
                <a:lnTo>
                  <a:pt x="1842682" y="391667"/>
                </a:lnTo>
                <a:lnTo>
                  <a:pt x="1820158" y="348461"/>
                </a:lnTo>
                <a:lnTo>
                  <a:pt x="1799299" y="304763"/>
                </a:lnTo>
                <a:lnTo>
                  <a:pt x="1780130" y="260590"/>
                </a:lnTo>
                <a:lnTo>
                  <a:pt x="1762674" y="215956"/>
                </a:lnTo>
                <a:lnTo>
                  <a:pt x="1746957" y="170879"/>
                </a:lnTo>
                <a:lnTo>
                  <a:pt x="1733003" y="125374"/>
                </a:lnTo>
                <a:lnTo>
                  <a:pt x="1720836" y="79458"/>
                </a:lnTo>
                <a:lnTo>
                  <a:pt x="1710482" y="33146"/>
                </a:lnTo>
                <a:lnTo>
                  <a:pt x="1704436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/>
          <a:lstStyle/>
          <a:p>
            <a:endParaRPr lang="ko-KR" altLang="en-US"/>
          </a:p>
        </p:txBody>
      </p:sp>
      <p:pic>
        <p:nvPicPr>
          <p:cNvPr id="1026" name="Picture 2" descr="C:\Users\부모사랑\Desktop\화면 캡처 2023-03-22 095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550" y="4425950"/>
            <a:ext cx="15240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98789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ko-KR" altLang="en-US"/>
              <a:t/>
            </a:r>
            <a:br>
              <a:rPr lang="ko-KR" altLang="en-US"/>
            </a:br>
            <a:r>
              <a:rPr lang="en-US" altLang="ko-KR"/>
              <a:t>333</a:t>
            </a:r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0588" y="1987550"/>
            <a:ext cx="12479337" cy="4813625"/>
          </a:xfrm>
        </p:spPr>
        <p:txBody>
          <a:bodyPr/>
          <a:lstStyle/>
          <a:p>
            <a:pPr marL="0" indent="0">
              <a:buNone/>
              <a:defRPr/>
            </a:pPr>
            <a:endParaRPr lang="ko-KR" altLang="en-US" sz="4400" dirty="0"/>
          </a:p>
          <a:p>
            <a:pPr marL="0" indent="0">
              <a:buNone/>
              <a:defRPr/>
            </a:pPr>
            <a:r>
              <a:rPr lang="ko-KR" altLang="en-US" sz="7500" dirty="0"/>
              <a:t>    </a:t>
            </a:r>
            <a:r>
              <a:rPr lang="ko-KR" altLang="en-US" sz="7500" dirty="0" smtClean="0"/>
              <a:t>              </a:t>
            </a:r>
            <a:r>
              <a:rPr lang="ko-KR" altLang="en-US" sz="9000" b="1" dirty="0" smtClean="0">
                <a:latin typeface="HY헤드라인M" pitchFamily="18" charset="-127"/>
                <a:ea typeface="HY헤드라인M" pitchFamily="18" charset="-127"/>
              </a:rPr>
              <a:t>노인인권</a:t>
            </a:r>
            <a:r>
              <a:rPr lang="ko-KR" altLang="en-US" sz="8500" b="1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8000" b="1" dirty="0" smtClean="0">
                <a:latin typeface="HY헤드라인M" pitchFamily="18" charset="-127"/>
                <a:ea typeface="HY헤드라인M" pitchFamily="18" charset="-127"/>
              </a:rPr>
              <a:t>및</a:t>
            </a:r>
            <a:endParaRPr lang="en-US" altLang="ko-KR" sz="5000" b="1" dirty="0" smtClean="0">
              <a:latin typeface="HY헤드라인M" pitchFamily="18" charset="-127"/>
              <a:ea typeface="HY헤드라인M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8500" b="1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8500" b="1" dirty="0" smtClean="0">
                <a:latin typeface="HY헤드라인M" pitchFamily="18" charset="-127"/>
                <a:ea typeface="HY헤드라인M" pitchFamily="18" charset="-127"/>
              </a:rPr>
              <a:t>              </a:t>
            </a:r>
            <a:r>
              <a:rPr lang="ko-KR" altLang="en-US" sz="9000" b="1" dirty="0" smtClean="0">
                <a:latin typeface="HY헤드라인M" pitchFamily="18" charset="-127"/>
                <a:ea typeface="HY헤드라인M" pitchFamily="18" charset="-127"/>
              </a:rPr>
              <a:t>학대예방교육</a:t>
            </a:r>
            <a:endParaRPr lang="ko-KR" altLang="en-US" sz="9000" b="1" dirty="0">
              <a:latin typeface="HY헤드라인M" pitchFamily="18" charset="-127"/>
              <a:ea typeface="HY헤드라인M" pitchFamily="18" charset="-127"/>
            </a:endParaRPr>
          </a:p>
          <a:p>
            <a:pPr marL="0" indent="0" algn="r">
              <a:buNone/>
              <a:defRPr/>
            </a:pPr>
            <a:endParaRPr lang="ko-KR" altLang="en-US" sz="2000" b="1" dirty="0">
              <a:latin typeface="굴림체"/>
              <a:ea typeface="굴림체"/>
            </a:endParaRPr>
          </a:p>
          <a:p>
            <a:pPr marL="0" indent="0">
              <a:buNone/>
              <a:defRPr/>
            </a:pPr>
            <a:endParaRPr lang="ko-KR" altLang="en-US" sz="2000" b="1" dirty="0">
              <a:latin typeface="굴림체"/>
              <a:ea typeface="굴림체"/>
            </a:endParaRPr>
          </a:p>
        </p:txBody>
      </p:sp>
      <p:sp>
        <p:nvSpPr>
          <p:cNvPr id="5" name="object 11"/>
          <p:cNvSpPr/>
          <p:nvPr/>
        </p:nvSpPr>
        <p:spPr>
          <a:xfrm>
            <a:off x="4152112" y="0"/>
            <a:ext cx="5391785" cy="900430"/>
          </a:xfrm>
          <a:custGeom>
            <a:avLst/>
            <a:gdLst/>
            <a:ahLst/>
            <a:cxnLst/>
            <a:rect l="l" t="t" r="r" b="b"/>
            <a:pathLst>
              <a:path w="5391784" h="900430">
                <a:moveTo>
                  <a:pt x="2693886" y="766584"/>
                </a:moveTo>
                <a:lnTo>
                  <a:pt x="2691892" y="766368"/>
                </a:lnTo>
                <a:lnTo>
                  <a:pt x="2691892" y="0"/>
                </a:lnTo>
                <a:lnTo>
                  <a:pt x="0" y="0"/>
                </a:lnTo>
                <a:lnTo>
                  <a:pt x="16395" y="79463"/>
                </a:lnTo>
                <a:lnTo>
                  <a:pt x="28562" y="125374"/>
                </a:lnTo>
                <a:lnTo>
                  <a:pt x="42519" y="170878"/>
                </a:lnTo>
                <a:lnTo>
                  <a:pt x="58229" y="215950"/>
                </a:lnTo>
                <a:lnTo>
                  <a:pt x="75692" y="260591"/>
                </a:lnTo>
                <a:lnTo>
                  <a:pt x="94856" y="304761"/>
                </a:lnTo>
                <a:lnTo>
                  <a:pt x="115709" y="348449"/>
                </a:lnTo>
                <a:lnTo>
                  <a:pt x="138239" y="391655"/>
                </a:lnTo>
                <a:lnTo>
                  <a:pt x="162394" y="434352"/>
                </a:lnTo>
                <a:lnTo>
                  <a:pt x="188175" y="476529"/>
                </a:lnTo>
                <a:lnTo>
                  <a:pt x="215544" y="518160"/>
                </a:lnTo>
                <a:lnTo>
                  <a:pt x="244487" y="559244"/>
                </a:lnTo>
                <a:lnTo>
                  <a:pt x="274967" y="599744"/>
                </a:lnTo>
                <a:lnTo>
                  <a:pt x="306959" y="639660"/>
                </a:lnTo>
                <a:lnTo>
                  <a:pt x="340461" y="678967"/>
                </a:lnTo>
                <a:lnTo>
                  <a:pt x="433997" y="676440"/>
                </a:lnTo>
                <a:lnTo>
                  <a:pt x="530402" y="674420"/>
                </a:lnTo>
                <a:lnTo>
                  <a:pt x="629818" y="672947"/>
                </a:lnTo>
                <a:lnTo>
                  <a:pt x="732409" y="672033"/>
                </a:lnTo>
                <a:lnTo>
                  <a:pt x="838301" y="671715"/>
                </a:lnTo>
                <a:lnTo>
                  <a:pt x="970330" y="672109"/>
                </a:lnTo>
                <a:lnTo>
                  <a:pt x="1097737" y="673239"/>
                </a:lnTo>
                <a:lnTo>
                  <a:pt x="1220685" y="675093"/>
                </a:lnTo>
                <a:lnTo>
                  <a:pt x="1339354" y="677621"/>
                </a:lnTo>
                <a:lnTo>
                  <a:pt x="1453934" y="680770"/>
                </a:lnTo>
                <a:lnTo>
                  <a:pt x="1564614" y="684530"/>
                </a:lnTo>
                <a:lnTo>
                  <a:pt x="1671574" y="688848"/>
                </a:lnTo>
                <a:lnTo>
                  <a:pt x="1775002" y="693686"/>
                </a:lnTo>
                <a:lnTo>
                  <a:pt x="1875078" y="699008"/>
                </a:lnTo>
                <a:lnTo>
                  <a:pt x="1971979" y="704786"/>
                </a:lnTo>
                <a:lnTo>
                  <a:pt x="2065909" y="710971"/>
                </a:lnTo>
                <a:lnTo>
                  <a:pt x="2157031" y="717524"/>
                </a:lnTo>
                <a:lnTo>
                  <a:pt x="2288883" y="727976"/>
                </a:lnTo>
                <a:lnTo>
                  <a:pt x="2415463" y="739038"/>
                </a:lnTo>
                <a:lnTo>
                  <a:pt x="2537422" y="750608"/>
                </a:lnTo>
                <a:lnTo>
                  <a:pt x="2693886" y="766584"/>
                </a:lnTo>
                <a:close/>
              </a:path>
              <a:path w="5391784" h="900430">
                <a:moveTo>
                  <a:pt x="5391429" y="0"/>
                </a:moveTo>
                <a:lnTo>
                  <a:pt x="2693886" y="0"/>
                </a:lnTo>
                <a:lnTo>
                  <a:pt x="2693886" y="766572"/>
                </a:lnTo>
                <a:lnTo>
                  <a:pt x="3275012" y="830732"/>
                </a:lnTo>
                <a:lnTo>
                  <a:pt x="3417151" y="845426"/>
                </a:lnTo>
                <a:lnTo>
                  <a:pt x="3512743" y="854608"/>
                </a:lnTo>
                <a:lnTo>
                  <a:pt x="3609479" y="863193"/>
                </a:lnTo>
                <a:lnTo>
                  <a:pt x="3707815" y="871105"/>
                </a:lnTo>
                <a:lnTo>
                  <a:pt x="3808184" y="878243"/>
                </a:lnTo>
                <a:lnTo>
                  <a:pt x="3859250" y="881494"/>
                </a:lnTo>
                <a:lnTo>
                  <a:pt x="3910990" y="884516"/>
                </a:lnTo>
                <a:lnTo>
                  <a:pt x="3963441" y="887310"/>
                </a:lnTo>
                <a:lnTo>
                  <a:pt x="4016679" y="889863"/>
                </a:lnTo>
                <a:lnTo>
                  <a:pt x="4070743" y="892149"/>
                </a:lnTo>
                <a:lnTo>
                  <a:pt x="4125684" y="894168"/>
                </a:lnTo>
                <a:lnTo>
                  <a:pt x="4181551" y="895908"/>
                </a:lnTo>
                <a:lnTo>
                  <a:pt x="4238422" y="897356"/>
                </a:lnTo>
                <a:lnTo>
                  <a:pt x="4296334" y="898499"/>
                </a:lnTo>
                <a:lnTo>
                  <a:pt x="4355338" y="899325"/>
                </a:lnTo>
                <a:lnTo>
                  <a:pt x="4415485" y="899833"/>
                </a:lnTo>
                <a:lnTo>
                  <a:pt x="4476851" y="899998"/>
                </a:lnTo>
                <a:lnTo>
                  <a:pt x="4576838" y="899553"/>
                </a:lnTo>
                <a:lnTo>
                  <a:pt x="4677080" y="898220"/>
                </a:lnTo>
                <a:lnTo>
                  <a:pt x="4777575" y="896099"/>
                </a:lnTo>
                <a:lnTo>
                  <a:pt x="4827917" y="894753"/>
                </a:lnTo>
                <a:lnTo>
                  <a:pt x="4869281" y="859561"/>
                </a:lnTo>
                <a:lnTo>
                  <a:pt x="4909312" y="823671"/>
                </a:lnTo>
                <a:lnTo>
                  <a:pt x="4947996" y="787107"/>
                </a:lnTo>
                <a:lnTo>
                  <a:pt x="4985309" y="749896"/>
                </a:lnTo>
                <a:lnTo>
                  <a:pt x="5021211" y="712038"/>
                </a:lnTo>
                <a:lnTo>
                  <a:pt x="5055692" y="673557"/>
                </a:lnTo>
                <a:lnTo>
                  <a:pt x="5088725" y="634466"/>
                </a:lnTo>
                <a:lnTo>
                  <a:pt x="5120284" y="594791"/>
                </a:lnTo>
                <a:lnTo>
                  <a:pt x="5150345" y="554532"/>
                </a:lnTo>
                <a:lnTo>
                  <a:pt x="5178895" y="513702"/>
                </a:lnTo>
                <a:lnTo>
                  <a:pt x="5205882" y="472338"/>
                </a:lnTo>
                <a:lnTo>
                  <a:pt x="5231320" y="430441"/>
                </a:lnTo>
                <a:lnTo>
                  <a:pt x="5255145" y="388023"/>
                </a:lnTo>
                <a:lnTo>
                  <a:pt x="5277370" y="345109"/>
                </a:lnTo>
                <a:lnTo>
                  <a:pt x="5297944" y="301713"/>
                </a:lnTo>
                <a:lnTo>
                  <a:pt x="5316855" y="257848"/>
                </a:lnTo>
                <a:lnTo>
                  <a:pt x="5334089" y="213537"/>
                </a:lnTo>
                <a:lnTo>
                  <a:pt x="5349595" y="168783"/>
                </a:lnTo>
                <a:lnTo>
                  <a:pt x="5363362" y="123621"/>
                </a:lnTo>
                <a:lnTo>
                  <a:pt x="5375376" y="78041"/>
                </a:lnTo>
                <a:lnTo>
                  <a:pt x="5385600" y="32080"/>
                </a:lnTo>
                <a:lnTo>
                  <a:pt x="5391429" y="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object 9"/>
          <p:cNvSpPr/>
          <p:nvPr/>
        </p:nvSpPr>
        <p:spPr>
          <a:xfrm>
            <a:off x="8980030" y="0"/>
            <a:ext cx="2268220" cy="895350"/>
          </a:xfrm>
          <a:custGeom>
            <a:avLst/>
            <a:gdLst/>
            <a:ahLst/>
            <a:cxnLst/>
            <a:rect l="l" t="t" r="r" b="b"/>
            <a:pathLst>
              <a:path w="2268220" h="895350">
                <a:moveTo>
                  <a:pt x="2267997" y="0"/>
                </a:moveTo>
                <a:lnTo>
                  <a:pt x="563516" y="0"/>
                </a:lnTo>
                <a:lnTo>
                  <a:pt x="557691" y="32069"/>
                </a:lnTo>
                <a:lnTo>
                  <a:pt x="547465" y="78034"/>
                </a:lnTo>
                <a:lnTo>
                  <a:pt x="535454" y="123610"/>
                </a:lnTo>
                <a:lnTo>
                  <a:pt x="521681" y="168781"/>
                </a:lnTo>
                <a:lnTo>
                  <a:pt x="506171" y="213532"/>
                </a:lnTo>
                <a:lnTo>
                  <a:pt x="488948" y="257848"/>
                </a:lnTo>
                <a:lnTo>
                  <a:pt x="470035" y="301711"/>
                </a:lnTo>
                <a:lnTo>
                  <a:pt x="449458" y="345106"/>
                </a:lnTo>
                <a:lnTo>
                  <a:pt x="427239" y="388019"/>
                </a:lnTo>
                <a:lnTo>
                  <a:pt x="403404" y="430433"/>
                </a:lnTo>
                <a:lnTo>
                  <a:pt x="377975" y="472331"/>
                </a:lnTo>
                <a:lnTo>
                  <a:pt x="350978" y="513700"/>
                </a:lnTo>
                <a:lnTo>
                  <a:pt x="322436" y="554522"/>
                </a:lnTo>
                <a:lnTo>
                  <a:pt x="292372" y="594783"/>
                </a:lnTo>
                <a:lnTo>
                  <a:pt x="260812" y="634466"/>
                </a:lnTo>
                <a:lnTo>
                  <a:pt x="227779" y="673555"/>
                </a:lnTo>
                <a:lnTo>
                  <a:pt x="193298" y="712036"/>
                </a:lnTo>
                <a:lnTo>
                  <a:pt x="157391" y="749892"/>
                </a:lnTo>
                <a:lnTo>
                  <a:pt x="120084" y="787107"/>
                </a:lnTo>
                <a:lnTo>
                  <a:pt x="81401" y="823666"/>
                </a:lnTo>
                <a:lnTo>
                  <a:pt x="41364" y="859553"/>
                </a:lnTo>
                <a:lnTo>
                  <a:pt x="0" y="894753"/>
                </a:lnTo>
                <a:lnTo>
                  <a:pt x="302346" y="883091"/>
                </a:lnTo>
                <a:lnTo>
                  <a:pt x="708570" y="859418"/>
                </a:lnTo>
                <a:lnTo>
                  <a:pt x="1530502" y="795121"/>
                </a:lnTo>
                <a:lnTo>
                  <a:pt x="1582747" y="763698"/>
                </a:lnTo>
                <a:lnTo>
                  <a:pt x="1633356" y="731809"/>
                </a:lnTo>
                <a:lnTo>
                  <a:pt x="1682305" y="699465"/>
                </a:lnTo>
                <a:lnTo>
                  <a:pt x="1729570" y="666674"/>
                </a:lnTo>
                <a:lnTo>
                  <a:pt x="1775128" y="633447"/>
                </a:lnTo>
                <a:lnTo>
                  <a:pt x="1818953" y="599792"/>
                </a:lnTo>
                <a:lnTo>
                  <a:pt x="1861022" y="565720"/>
                </a:lnTo>
                <a:lnTo>
                  <a:pt x="1901311" y="531240"/>
                </a:lnTo>
                <a:lnTo>
                  <a:pt x="1939795" y="496362"/>
                </a:lnTo>
                <a:lnTo>
                  <a:pt x="1976452" y="461096"/>
                </a:lnTo>
                <a:lnTo>
                  <a:pt x="2011257" y="425450"/>
                </a:lnTo>
                <a:lnTo>
                  <a:pt x="2044185" y="389435"/>
                </a:lnTo>
                <a:lnTo>
                  <a:pt x="2075213" y="353060"/>
                </a:lnTo>
                <a:lnTo>
                  <a:pt x="2104317" y="316335"/>
                </a:lnTo>
                <a:lnTo>
                  <a:pt x="2131472" y="279270"/>
                </a:lnTo>
                <a:lnTo>
                  <a:pt x="2156655" y="241873"/>
                </a:lnTo>
                <a:lnTo>
                  <a:pt x="2179842" y="204155"/>
                </a:lnTo>
                <a:lnTo>
                  <a:pt x="2201008" y="166126"/>
                </a:lnTo>
                <a:lnTo>
                  <a:pt x="2220130" y="127794"/>
                </a:lnTo>
                <a:lnTo>
                  <a:pt x="2237184" y="89170"/>
                </a:lnTo>
                <a:lnTo>
                  <a:pt x="2252145" y="50263"/>
                </a:lnTo>
                <a:lnTo>
                  <a:pt x="2264990" y="11083"/>
                </a:lnTo>
                <a:lnTo>
                  <a:pt x="2267997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object 7"/>
          <p:cNvSpPr/>
          <p:nvPr/>
        </p:nvSpPr>
        <p:spPr>
          <a:xfrm>
            <a:off x="10510532" y="0"/>
            <a:ext cx="2534920" cy="795655"/>
          </a:xfrm>
          <a:custGeom>
            <a:avLst/>
            <a:gdLst/>
            <a:ahLst/>
            <a:cxnLst/>
            <a:rect l="l" t="t" r="r" b="b"/>
            <a:pathLst>
              <a:path w="2534919" h="795655">
                <a:moveTo>
                  <a:pt x="2534714" y="0"/>
                </a:moveTo>
                <a:lnTo>
                  <a:pt x="737495" y="0"/>
                </a:lnTo>
                <a:lnTo>
                  <a:pt x="734487" y="11083"/>
                </a:lnTo>
                <a:lnTo>
                  <a:pt x="721643" y="50263"/>
                </a:lnTo>
                <a:lnTo>
                  <a:pt x="706682" y="89170"/>
                </a:lnTo>
                <a:lnTo>
                  <a:pt x="689628" y="127795"/>
                </a:lnTo>
                <a:lnTo>
                  <a:pt x="670506" y="166126"/>
                </a:lnTo>
                <a:lnTo>
                  <a:pt x="649340" y="204156"/>
                </a:lnTo>
                <a:lnTo>
                  <a:pt x="626153" y="241873"/>
                </a:lnTo>
                <a:lnTo>
                  <a:pt x="600970" y="279270"/>
                </a:lnTo>
                <a:lnTo>
                  <a:pt x="573814" y="316335"/>
                </a:lnTo>
                <a:lnTo>
                  <a:pt x="544710" y="353060"/>
                </a:lnTo>
                <a:lnTo>
                  <a:pt x="513682" y="389435"/>
                </a:lnTo>
                <a:lnTo>
                  <a:pt x="480754" y="425450"/>
                </a:lnTo>
                <a:lnTo>
                  <a:pt x="445950" y="461096"/>
                </a:lnTo>
                <a:lnTo>
                  <a:pt x="409293" y="496363"/>
                </a:lnTo>
                <a:lnTo>
                  <a:pt x="370808" y="531241"/>
                </a:lnTo>
                <a:lnTo>
                  <a:pt x="330519" y="565720"/>
                </a:lnTo>
                <a:lnTo>
                  <a:pt x="288450" y="599792"/>
                </a:lnTo>
                <a:lnTo>
                  <a:pt x="244625" y="633447"/>
                </a:lnTo>
                <a:lnTo>
                  <a:pt x="199068" y="666674"/>
                </a:lnTo>
                <a:lnTo>
                  <a:pt x="151803" y="699465"/>
                </a:lnTo>
                <a:lnTo>
                  <a:pt x="102854" y="731810"/>
                </a:lnTo>
                <a:lnTo>
                  <a:pt x="52245" y="763698"/>
                </a:lnTo>
                <a:lnTo>
                  <a:pt x="0" y="795121"/>
                </a:lnTo>
                <a:lnTo>
                  <a:pt x="497204" y="753650"/>
                </a:lnTo>
                <a:lnTo>
                  <a:pt x="747072" y="734073"/>
                </a:lnTo>
                <a:lnTo>
                  <a:pt x="947515" y="719537"/>
                </a:lnTo>
                <a:lnTo>
                  <a:pt x="1098146" y="709501"/>
                </a:lnTo>
                <a:lnTo>
                  <a:pt x="1249017" y="700358"/>
                </a:lnTo>
                <a:lnTo>
                  <a:pt x="1400114" y="692241"/>
                </a:lnTo>
                <a:lnTo>
                  <a:pt x="1500964" y="687467"/>
                </a:lnTo>
                <a:lnTo>
                  <a:pt x="1601905" y="683249"/>
                </a:lnTo>
                <a:lnTo>
                  <a:pt x="1702932" y="679627"/>
                </a:lnTo>
                <a:lnTo>
                  <a:pt x="1753476" y="678053"/>
                </a:lnTo>
                <a:lnTo>
                  <a:pt x="1811401" y="648654"/>
                </a:lnTo>
                <a:lnTo>
                  <a:pt x="1867408" y="618914"/>
                </a:lnTo>
                <a:lnTo>
                  <a:pt x="1921473" y="588840"/>
                </a:lnTo>
                <a:lnTo>
                  <a:pt x="1973574" y="558438"/>
                </a:lnTo>
                <a:lnTo>
                  <a:pt x="2023685" y="527715"/>
                </a:lnTo>
                <a:lnTo>
                  <a:pt x="2071784" y="496678"/>
                </a:lnTo>
                <a:lnTo>
                  <a:pt x="2117846" y="465334"/>
                </a:lnTo>
                <a:lnTo>
                  <a:pt x="2161848" y="433689"/>
                </a:lnTo>
                <a:lnTo>
                  <a:pt x="2203765" y="401750"/>
                </a:lnTo>
                <a:lnTo>
                  <a:pt x="2243575" y="369524"/>
                </a:lnTo>
                <a:lnTo>
                  <a:pt x="2281253" y="337018"/>
                </a:lnTo>
                <a:lnTo>
                  <a:pt x="2316776" y="304238"/>
                </a:lnTo>
                <a:lnTo>
                  <a:pt x="2350120" y="271191"/>
                </a:lnTo>
                <a:lnTo>
                  <a:pt x="2381261" y="237884"/>
                </a:lnTo>
                <a:lnTo>
                  <a:pt x="2410175" y="204324"/>
                </a:lnTo>
                <a:lnTo>
                  <a:pt x="2436838" y="170518"/>
                </a:lnTo>
                <a:lnTo>
                  <a:pt x="2461228" y="136471"/>
                </a:lnTo>
                <a:lnTo>
                  <a:pt x="2483319" y="102192"/>
                </a:lnTo>
                <a:lnTo>
                  <a:pt x="2503088" y="67686"/>
                </a:lnTo>
                <a:lnTo>
                  <a:pt x="2520512" y="32960"/>
                </a:lnTo>
                <a:lnTo>
                  <a:pt x="2534714" y="0"/>
                </a:lnTo>
                <a:close/>
              </a:path>
            </a:pathLst>
          </a:custGeom>
          <a:solidFill>
            <a:srgbClr val="F083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8" name="object 5"/>
          <p:cNvSpPr/>
          <p:nvPr/>
        </p:nvSpPr>
        <p:spPr>
          <a:xfrm>
            <a:off x="12264008" y="0"/>
            <a:ext cx="1416050" cy="759460"/>
          </a:xfrm>
          <a:custGeom>
            <a:avLst/>
            <a:gdLst/>
            <a:ahLst/>
            <a:cxnLst/>
            <a:rect l="l" t="t" r="r" b="b"/>
            <a:pathLst>
              <a:path w="1416050" h="759460">
                <a:moveTo>
                  <a:pt x="1416049" y="671715"/>
                </a:moveTo>
                <a:lnTo>
                  <a:pt x="409397" y="671715"/>
                </a:lnTo>
                <a:lnTo>
                  <a:pt x="454387" y="671994"/>
                </a:lnTo>
                <a:lnTo>
                  <a:pt x="500301" y="672816"/>
                </a:lnTo>
                <a:lnTo>
                  <a:pt x="547088" y="674164"/>
                </a:lnTo>
                <a:lnTo>
                  <a:pt x="594691" y="676021"/>
                </a:lnTo>
                <a:lnTo>
                  <a:pt x="692135" y="681187"/>
                </a:lnTo>
                <a:lnTo>
                  <a:pt x="792203" y="688171"/>
                </a:lnTo>
                <a:lnTo>
                  <a:pt x="894464" y="696830"/>
                </a:lnTo>
                <a:lnTo>
                  <a:pt x="1051028" y="712645"/>
                </a:lnTo>
                <a:lnTo>
                  <a:pt x="1210105" y="731421"/>
                </a:lnTo>
                <a:lnTo>
                  <a:pt x="1416049" y="759154"/>
                </a:lnTo>
                <a:lnTo>
                  <a:pt x="1416049" y="671715"/>
                </a:lnTo>
                <a:close/>
              </a:path>
              <a:path w="1416050" h="759460">
                <a:moveTo>
                  <a:pt x="1416049" y="0"/>
                </a:moveTo>
                <a:lnTo>
                  <a:pt x="781238" y="0"/>
                </a:lnTo>
                <a:lnTo>
                  <a:pt x="767036" y="32960"/>
                </a:lnTo>
                <a:lnTo>
                  <a:pt x="749612" y="67686"/>
                </a:lnTo>
                <a:lnTo>
                  <a:pt x="729843" y="102192"/>
                </a:lnTo>
                <a:lnTo>
                  <a:pt x="707751" y="136471"/>
                </a:lnTo>
                <a:lnTo>
                  <a:pt x="683362" y="170518"/>
                </a:lnTo>
                <a:lnTo>
                  <a:pt x="656699" y="204324"/>
                </a:lnTo>
                <a:lnTo>
                  <a:pt x="627784" y="237884"/>
                </a:lnTo>
                <a:lnTo>
                  <a:pt x="596644" y="271191"/>
                </a:lnTo>
                <a:lnTo>
                  <a:pt x="563300" y="304238"/>
                </a:lnTo>
                <a:lnTo>
                  <a:pt x="527777" y="337018"/>
                </a:lnTo>
                <a:lnTo>
                  <a:pt x="490099" y="369524"/>
                </a:lnTo>
                <a:lnTo>
                  <a:pt x="450289" y="401750"/>
                </a:lnTo>
                <a:lnTo>
                  <a:pt x="408371" y="433689"/>
                </a:lnTo>
                <a:lnTo>
                  <a:pt x="364369" y="465334"/>
                </a:lnTo>
                <a:lnTo>
                  <a:pt x="318307" y="496678"/>
                </a:lnTo>
                <a:lnTo>
                  <a:pt x="270209" y="527715"/>
                </a:lnTo>
                <a:lnTo>
                  <a:pt x="220097" y="558438"/>
                </a:lnTo>
                <a:lnTo>
                  <a:pt x="167997" y="588840"/>
                </a:lnTo>
                <a:lnTo>
                  <a:pt x="113931" y="618914"/>
                </a:lnTo>
                <a:lnTo>
                  <a:pt x="57924" y="648654"/>
                </a:lnTo>
                <a:lnTo>
                  <a:pt x="0" y="678053"/>
                </a:lnTo>
                <a:lnTo>
                  <a:pt x="255742" y="672659"/>
                </a:lnTo>
                <a:lnTo>
                  <a:pt x="1416049" y="671715"/>
                </a:lnTo>
                <a:lnTo>
                  <a:pt x="1416049" y="0"/>
                </a:lnTo>
                <a:close/>
              </a:path>
            </a:pathLst>
          </a:custGeom>
          <a:solidFill>
            <a:srgbClr val="ED6C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object 6"/>
          <p:cNvSpPr/>
          <p:nvPr/>
        </p:nvSpPr>
        <p:spPr>
          <a:xfrm>
            <a:off x="0" y="2049"/>
            <a:ext cx="1866900" cy="895985"/>
          </a:xfrm>
          <a:custGeom>
            <a:avLst/>
            <a:gdLst/>
            <a:ahLst/>
            <a:cxnLst/>
            <a:rect l="l" t="t" r="r" b="b"/>
            <a:pathLst>
              <a:path w="1866900" h="895985">
                <a:moveTo>
                  <a:pt x="585136" y="0"/>
                </a:moveTo>
                <a:lnTo>
                  <a:pt x="0" y="0"/>
                </a:lnTo>
                <a:lnTo>
                  <a:pt x="0" y="753755"/>
                </a:lnTo>
                <a:lnTo>
                  <a:pt x="151655" y="782671"/>
                </a:lnTo>
                <a:lnTo>
                  <a:pt x="248408" y="799316"/>
                </a:lnTo>
                <a:lnTo>
                  <a:pt x="353989" y="815963"/>
                </a:lnTo>
                <a:lnTo>
                  <a:pt x="467647" y="832146"/>
                </a:lnTo>
                <a:lnTo>
                  <a:pt x="588633" y="847394"/>
                </a:lnTo>
                <a:lnTo>
                  <a:pt x="716197" y="861241"/>
                </a:lnTo>
                <a:lnTo>
                  <a:pt x="849588" y="873217"/>
                </a:lnTo>
                <a:lnTo>
                  <a:pt x="918235" y="878358"/>
                </a:lnTo>
                <a:lnTo>
                  <a:pt x="988057" y="882855"/>
                </a:lnTo>
                <a:lnTo>
                  <a:pt x="1058961" y="886651"/>
                </a:lnTo>
                <a:lnTo>
                  <a:pt x="1130854" y="889687"/>
                </a:lnTo>
                <a:lnTo>
                  <a:pt x="1203641" y="891903"/>
                </a:lnTo>
                <a:lnTo>
                  <a:pt x="1315752" y="894166"/>
                </a:lnTo>
                <a:lnTo>
                  <a:pt x="1528172" y="895679"/>
                </a:lnTo>
                <a:lnTo>
                  <a:pt x="1726405" y="893509"/>
                </a:lnTo>
                <a:lnTo>
                  <a:pt x="1866886" y="889706"/>
                </a:lnTo>
                <a:lnTo>
                  <a:pt x="1802042" y="865722"/>
                </a:lnTo>
                <a:lnTo>
                  <a:pt x="1738612" y="841417"/>
                </a:lnTo>
                <a:lnTo>
                  <a:pt x="1676614" y="816796"/>
                </a:lnTo>
                <a:lnTo>
                  <a:pt x="1616066" y="791864"/>
                </a:lnTo>
                <a:lnTo>
                  <a:pt x="1556984" y="766627"/>
                </a:lnTo>
                <a:lnTo>
                  <a:pt x="1499387" y="741088"/>
                </a:lnTo>
                <a:lnTo>
                  <a:pt x="1443291" y="715254"/>
                </a:lnTo>
                <a:lnTo>
                  <a:pt x="1388714" y="689129"/>
                </a:lnTo>
                <a:lnTo>
                  <a:pt x="1335675" y="662718"/>
                </a:lnTo>
                <a:lnTo>
                  <a:pt x="1284189" y="636025"/>
                </a:lnTo>
                <a:lnTo>
                  <a:pt x="1234275" y="609058"/>
                </a:lnTo>
                <a:lnTo>
                  <a:pt x="1185951" y="581819"/>
                </a:lnTo>
                <a:lnTo>
                  <a:pt x="1139234" y="554314"/>
                </a:lnTo>
                <a:lnTo>
                  <a:pt x="1094140" y="526548"/>
                </a:lnTo>
                <a:lnTo>
                  <a:pt x="1050689" y="498526"/>
                </a:lnTo>
                <a:lnTo>
                  <a:pt x="1008897" y="470253"/>
                </a:lnTo>
                <a:lnTo>
                  <a:pt x="968782" y="441734"/>
                </a:lnTo>
                <a:lnTo>
                  <a:pt x="930361" y="412974"/>
                </a:lnTo>
                <a:lnTo>
                  <a:pt x="893651" y="383977"/>
                </a:lnTo>
                <a:lnTo>
                  <a:pt x="858672" y="354750"/>
                </a:lnTo>
                <a:lnTo>
                  <a:pt x="825439" y="325297"/>
                </a:lnTo>
                <a:lnTo>
                  <a:pt x="793970" y="295622"/>
                </a:lnTo>
                <a:lnTo>
                  <a:pt x="764284" y="265731"/>
                </a:lnTo>
                <a:lnTo>
                  <a:pt x="736396" y="235629"/>
                </a:lnTo>
                <a:lnTo>
                  <a:pt x="710326" y="205321"/>
                </a:lnTo>
                <a:lnTo>
                  <a:pt x="686090" y="174812"/>
                </a:lnTo>
                <a:lnTo>
                  <a:pt x="643191" y="113209"/>
                </a:lnTo>
                <a:lnTo>
                  <a:pt x="607839" y="50862"/>
                </a:lnTo>
                <a:lnTo>
                  <a:pt x="593038" y="19421"/>
                </a:lnTo>
                <a:lnTo>
                  <a:pt x="585136" y="0"/>
                </a:lnTo>
                <a:close/>
              </a:path>
            </a:pathLst>
          </a:custGeom>
          <a:solidFill>
            <a:srgbClr val="ED6C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object 8"/>
          <p:cNvSpPr/>
          <p:nvPr/>
        </p:nvSpPr>
        <p:spPr>
          <a:xfrm>
            <a:off x="650588" y="0"/>
            <a:ext cx="2512695" cy="890269"/>
          </a:xfrm>
          <a:custGeom>
            <a:avLst/>
            <a:gdLst/>
            <a:ahLst/>
            <a:cxnLst/>
            <a:rect l="l" t="t" r="r" b="b"/>
            <a:pathLst>
              <a:path w="2512695" h="890269">
                <a:moveTo>
                  <a:pt x="1797090" y="0"/>
                </a:moveTo>
                <a:lnTo>
                  <a:pt x="0" y="0"/>
                </a:lnTo>
                <a:lnTo>
                  <a:pt x="7903" y="19426"/>
                </a:lnTo>
                <a:lnTo>
                  <a:pt x="39427" y="82131"/>
                </a:lnTo>
                <a:lnTo>
                  <a:pt x="78569" y="144111"/>
                </a:lnTo>
                <a:lnTo>
                  <a:pt x="125189" y="205326"/>
                </a:lnTo>
                <a:lnTo>
                  <a:pt x="151259" y="235634"/>
                </a:lnTo>
                <a:lnTo>
                  <a:pt x="179147" y="265736"/>
                </a:lnTo>
                <a:lnTo>
                  <a:pt x="208833" y="295627"/>
                </a:lnTo>
                <a:lnTo>
                  <a:pt x="240302" y="325301"/>
                </a:lnTo>
                <a:lnTo>
                  <a:pt x="273535" y="354755"/>
                </a:lnTo>
                <a:lnTo>
                  <a:pt x="308515" y="383982"/>
                </a:lnTo>
                <a:lnTo>
                  <a:pt x="345224" y="412978"/>
                </a:lnTo>
                <a:lnTo>
                  <a:pt x="383646" y="441738"/>
                </a:lnTo>
                <a:lnTo>
                  <a:pt x="423761" y="470257"/>
                </a:lnTo>
                <a:lnTo>
                  <a:pt x="465554" y="498530"/>
                </a:lnTo>
                <a:lnTo>
                  <a:pt x="509005" y="526552"/>
                </a:lnTo>
                <a:lnTo>
                  <a:pt x="554099" y="554318"/>
                </a:lnTo>
                <a:lnTo>
                  <a:pt x="600817" y="581823"/>
                </a:lnTo>
                <a:lnTo>
                  <a:pt x="649142" y="609062"/>
                </a:lnTo>
                <a:lnTo>
                  <a:pt x="699056" y="636030"/>
                </a:lnTo>
                <a:lnTo>
                  <a:pt x="750541" y="662722"/>
                </a:lnTo>
                <a:lnTo>
                  <a:pt x="803581" y="689133"/>
                </a:lnTo>
                <a:lnTo>
                  <a:pt x="858158" y="715258"/>
                </a:lnTo>
                <a:lnTo>
                  <a:pt x="914254" y="741093"/>
                </a:lnTo>
                <a:lnTo>
                  <a:pt x="971852" y="766631"/>
                </a:lnTo>
                <a:lnTo>
                  <a:pt x="1030934" y="791869"/>
                </a:lnTo>
                <a:lnTo>
                  <a:pt x="1091483" y="816801"/>
                </a:lnTo>
                <a:lnTo>
                  <a:pt x="1153481" y="841422"/>
                </a:lnTo>
                <a:lnTo>
                  <a:pt x="1216910" y="865727"/>
                </a:lnTo>
                <a:lnTo>
                  <a:pt x="1281754" y="889711"/>
                </a:lnTo>
                <a:lnTo>
                  <a:pt x="1340304" y="887546"/>
                </a:lnTo>
                <a:lnTo>
                  <a:pt x="1397770" y="885081"/>
                </a:lnTo>
                <a:lnTo>
                  <a:pt x="1454215" y="882331"/>
                </a:lnTo>
                <a:lnTo>
                  <a:pt x="1509698" y="879308"/>
                </a:lnTo>
                <a:lnTo>
                  <a:pt x="1564282" y="876026"/>
                </a:lnTo>
                <a:lnTo>
                  <a:pt x="1618029" y="872497"/>
                </a:lnTo>
                <a:lnTo>
                  <a:pt x="1670999" y="868735"/>
                </a:lnTo>
                <a:lnTo>
                  <a:pt x="1723254" y="864754"/>
                </a:lnTo>
                <a:lnTo>
                  <a:pt x="1825865" y="856183"/>
                </a:lnTo>
                <a:lnTo>
                  <a:pt x="1926354" y="846890"/>
                </a:lnTo>
                <a:lnTo>
                  <a:pt x="2025211" y="836980"/>
                </a:lnTo>
                <a:lnTo>
                  <a:pt x="2171514" y="821191"/>
                </a:lnTo>
                <a:lnTo>
                  <a:pt x="2512232" y="781875"/>
                </a:lnTo>
                <a:lnTo>
                  <a:pt x="2459458" y="749488"/>
                </a:lnTo>
                <a:lnTo>
                  <a:pt x="2408410" y="716617"/>
                </a:lnTo>
                <a:lnTo>
                  <a:pt x="2359116" y="683273"/>
                </a:lnTo>
                <a:lnTo>
                  <a:pt x="2311599" y="649466"/>
                </a:lnTo>
                <a:lnTo>
                  <a:pt x="2265887" y="615207"/>
                </a:lnTo>
                <a:lnTo>
                  <a:pt x="2222005" y="580505"/>
                </a:lnTo>
                <a:lnTo>
                  <a:pt x="2179979" y="545371"/>
                </a:lnTo>
                <a:lnTo>
                  <a:pt x="2139834" y="509815"/>
                </a:lnTo>
                <a:lnTo>
                  <a:pt x="2101597" y="473849"/>
                </a:lnTo>
                <a:lnTo>
                  <a:pt x="2065292" y="437481"/>
                </a:lnTo>
                <a:lnTo>
                  <a:pt x="2030947" y="400722"/>
                </a:lnTo>
                <a:lnTo>
                  <a:pt x="1998587" y="363583"/>
                </a:lnTo>
                <a:lnTo>
                  <a:pt x="1968237" y="326074"/>
                </a:lnTo>
                <a:lnTo>
                  <a:pt x="1939923" y="288206"/>
                </a:lnTo>
                <a:lnTo>
                  <a:pt x="1913672" y="249987"/>
                </a:lnTo>
                <a:lnTo>
                  <a:pt x="1889508" y="211430"/>
                </a:lnTo>
                <a:lnTo>
                  <a:pt x="1867459" y="172544"/>
                </a:lnTo>
                <a:lnTo>
                  <a:pt x="1847549" y="133339"/>
                </a:lnTo>
                <a:lnTo>
                  <a:pt x="1829804" y="93826"/>
                </a:lnTo>
                <a:lnTo>
                  <a:pt x="1814250" y="54015"/>
                </a:lnTo>
                <a:lnTo>
                  <a:pt x="1800914" y="13917"/>
                </a:lnTo>
                <a:lnTo>
                  <a:pt x="1797090" y="0"/>
                </a:lnTo>
                <a:close/>
              </a:path>
            </a:pathLst>
          </a:custGeom>
          <a:solidFill>
            <a:srgbClr val="F083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object 36"/>
          <p:cNvSpPr txBox="1">
            <a:spLocks noGrp="1"/>
          </p:cNvSpPr>
          <p:nvPr/>
        </p:nvSpPr>
        <p:spPr>
          <a:xfrm>
            <a:off x="78250" y="47002"/>
            <a:ext cx="4322300" cy="695948"/>
          </a:xfrm>
          <a:prstGeom prst="rect">
            <a:avLst/>
          </a:prstGeom>
        </p:spPr>
        <p:txBody>
          <a:bodyPr vert="horz" wrap="square" lIns="0" tIns="12700" rIns="0" bIns="0" anchor="ctr">
            <a:spAutoFit/>
          </a:bodyPr>
          <a:lstStyle/>
          <a:p>
            <a:pPr marL="12700" indent="0" algn="ctr" defTabSz="914400" rtl="0" eaLnBrk="1" latinLnBrk="1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defRPr/>
            </a:pPr>
            <a:endParaRPr kumimoji="0" sz="4500" b="0" i="0" u="none" strike="noStrike" kern="1200" cap="none" spc="0" normalizeH="0" baseline="0">
              <a:solidFill>
                <a:schemeClr val="bg1"/>
              </a:solidFill>
              <a:latin typeface="함초롬바탕"/>
              <a:ea typeface="+mj-ea"/>
              <a:cs typeface="함초롬바탕"/>
            </a:endParaRPr>
          </a:p>
        </p:txBody>
      </p:sp>
      <p:sp>
        <p:nvSpPr>
          <p:cNvPr id="12" name="object 10"/>
          <p:cNvSpPr/>
          <p:nvPr/>
        </p:nvSpPr>
        <p:spPr>
          <a:xfrm>
            <a:off x="2447678" y="0"/>
            <a:ext cx="2045335" cy="782320"/>
          </a:xfrm>
          <a:custGeom>
            <a:avLst/>
            <a:gdLst/>
            <a:ahLst/>
            <a:cxnLst/>
            <a:rect l="l" t="t" r="r" b="b"/>
            <a:pathLst>
              <a:path w="2045335" h="782320">
                <a:moveTo>
                  <a:pt x="1704436" y="0"/>
                </a:moveTo>
                <a:lnTo>
                  <a:pt x="0" y="0"/>
                </a:lnTo>
                <a:lnTo>
                  <a:pt x="3823" y="13917"/>
                </a:lnTo>
                <a:lnTo>
                  <a:pt x="17160" y="54015"/>
                </a:lnTo>
                <a:lnTo>
                  <a:pt x="32714" y="93826"/>
                </a:lnTo>
                <a:lnTo>
                  <a:pt x="50458" y="133339"/>
                </a:lnTo>
                <a:lnTo>
                  <a:pt x="70369" y="172544"/>
                </a:lnTo>
                <a:lnTo>
                  <a:pt x="92418" y="211430"/>
                </a:lnTo>
                <a:lnTo>
                  <a:pt x="116582" y="249987"/>
                </a:lnTo>
                <a:lnTo>
                  <a:pt x="142833" y="288206"/>
                </a:lnTo>
                <a:lnTo>
                  <a:pt x="171146" y="326074"/>
                </a:lnTo>
                <a:lnTo>
                  <a:pt x="201496" y="363583"/>
                </a:lnTo>
                <a:lnTo>
                  <a:pt x="233857" y="400722"/>
                </a:lnTo>
                <a:lnTo>
                  <a:pt x="268202" y="437481"/>
                </a:lnTo>
                <a:lnTo>
                  <a:pt x="304506" y="473849"/>
                </a:lnTo>
                <a:lnTo>
                  <a:pt x="342744" y="509815"/>
                </a:lnTo>
                <a:lnTo>
                  <a:pt x="382888" y="545371"/>
                </a:lnTo>
                <a:lnTo>
                  <a:pt x="424915" y="580505"/>
                </a:lnTo>
                <a:lnTo>
                  <a:pt x="468797" y="615207"/>
                </a:lnTo>
                <a:lnTo>
                  <a:pt x="514509" y="649466"/>
                </a:lnTo>
                <a:lnTo>
                  <a:pt x="562025" y="683273"/>
                </a:lnTo>
                <a:lnTo>
                  <a:pt x="611320" y="716617"/>
                </a:lnTo>
                <a:lnTo>
                  <a:pt x="662367" y="749488"/>
                </a:lnTo>
                <a:lnTo>
                  <a:pt x="715142" y="781875"/>
                </a:lnTo>
                <a:lnTo>
                  <a:pt x="890367" y="761999"/>
                </a:lnTo>
                <a:lnTo>
                  <a:pt x="1026051" y="747470"/>
                </a:lnTo>
                <a:lnTo>
                  <a:pt x="1119156" y="738096"/>
                </a:lnTo>
                <a:lnTo>
                  <a:pt x="1214764" y="729055"/>
                </a:lnTo>
                <a:lnTo>
                  <a:pt x="1313205" y="720417"/>
                </a:lnTo>
                <a:lnTo>
                  <a:pt x="1414809" y="712253"/>
                </a:lnTo>
                <a:lnTo>
                  <a:pt x="1519906" y="704633"/>
                </a:lnTo>
                <a:lnTo>
                  <a:pt x="1628824" y="697629"/>
                </a:lnTo>
                <a:lnTo>
                  <a:pt x="1741894" y="691311"/>
                </a:lnTo>
                <a:lnTo>
                  <a:pt x="1859445" y="685749"/>
                </a:lnTo>
                <a:lnTo>
                  <a:pt x="1920004" y="683274"/>
                </a:lnTo>
                <a:lnTo>
                  <a:pt x="1981807" y="681015"/>
                </a:lnTo>
                <a:lnTo>
                  <a:pt x="2044895" y="678980"/>
                </a:lnTo>
                <a:lnTo>
                  <a:pt x="2011407" y="639668"/>
                </a:lnTo>
                <a:lnTo>
                  <a:pt x="1979411" y="599752"/>
                </a:lnTo>
                <a:lnTo>
                  <a:pt x="1948932" y="559248"/>
                </a:lnTo>
                <a:lnTo>
                  <a:pt x="1919996" y="518171"/>
                </a:lnTo>
                <a:lnTo>
                  <a:pt x="1892625" y="476538"/>
                </a:lnTo>
                <a:lnTo>
                  <a:pt x="1866846" y="434364"/>
                </a:lnTo>
                <a:lnTo>
                  <a:pt x="1842682" y="391667"/>
                </a:lnTo>
                <a:lnTo>
                  <a:pt x="1820158" y="348461"/>
                </a:lnTo>
                <a:lnTo>
                  <a:pt x="1799299" y="304763"/>
                </a:lnTo>
                <a:lnTo>
                  <a:pt x="1780130" y="260590"/>
                </a:lnTo>
                <a:lnTo>
                  <a:pt x="1762674" y="215956"/>
                </a:lnTo>
                <a:lnTo>
                  <a:pt x="1746957" y="170879"/>
                </a:lnTo>
                <a:lnTo>
                  <a:pt x="1733003" y="125374"/>
                </a:lnTo>
                <a:lnTo>
                  <a:pt x="1720836" y="79458"/>
                </a:lnTo>
                <a:lnTo>
                  <a:pt x="1710482" y="33146"/>
                </a:lnTo>
                <a:lnTo>
                  <a:pt x="1704436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049" y="2139950"/>
            <a:ext cx="5235702" cy="4876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/>
          <a:stretch>
            <a:fillRect/>
          </a:stretch>
        </p:blipFill>
        <p:spPr>
          <a:xfrm>
            <a:off x="689358" y="1531419"/>
            <a:ext cx="252006" cy="22661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 rotWithShape="1">
          <a:blip r:embed="rId3"/>
          <a:stretch>
            <a:fillRect/>
          </a:stretch>
        </p:blipFill>
        <p:spPr>
          <a:xfrm>
            <a:off x="7054482" y="1585439"/>
            <a:ext cx="252006" cy="22661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 rotWithShape="1">
          <a:blip r:embed="rId4"/>
          <a:stretch>
            <a:fillRect/>
          </a:stretch>
        </p:blipFill>
        <p:spPr>
          <a:xfrm>
            <a:off x="742950" y="5492750"/>
            <a:ext cx="252006" cy="226606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2264008" y="0"/>
            <a:ext cx="1416050" cy="759460"/>
          </a:xfrm>
          <a:custGeom>
            <a:avLst/>
            <a:gdLst/>
            <a:ahLst/>
            <a:cxnLst/>
            <a:rect l="l" t="t" r="r" b="b"/>
            <a:pathLst>
              <a:path w="1416050" h="759460">
                <a:moveTo>
                  <a:pt x="1416049" y="671715"/>
                </a:moveTo>
                <a:lnTo>
                  <a:pt x="409397" y="671715"/>
                </a:lnTo>
                <a:lnTo>
                  <a:pt x="454387" y="671994"/>
                </a:lnTo>
                <a:lnTo>
                  <a:pt x="500301" y="672816"/>
                </a:lnTo>
                <a:lnTo>
                  <a:pt x="547088" y="674164"/>
                </a:lnTo>
                <a:lnTo>
                  <a:pt x="594691" y="676021"/>
                </a:lnTo>
                <a:lnTo>
                  <a:pt x="692135" y="681187"/>
                </a:lnTo>
                <a:lnTo>
                  <a:pt x="792203" y="688171"/>
                </a:lnTo>
                <a:lnTo>
                  <a:pt x="894464" y="696830"/>
                </a:lnTo>
                <a:lnTo>
                  <a:pt x="1051028" y="712645"/>
                </a:lnTo>
                <a:lnTo>
                  <a:pt x="1210105" y="731421"/>
                </a:lnTo>
                <a:lnTo>
                  <a:pt x="1416049" y="759154"/>
                </a:lnTo>
                <a:lnTo>
                  <a:pt x="1416049" y="671715"/>
                </a:lnTo>
                <a:close/>
              </a:path>
              <a:path w="1416050" h="759460">
                <a:moveTo>
                  <a:pt x="1416049" y="0"/>
                </a:moveTo>
                <a:lnTo>
                  <a:pt x="781238" y="0"/>
                </a:lnTo>
                <a:lnTo>
                  <a:pt x="767036" y="32960"/>
                </a:lnTo>
                <a:lnTo>
                  <a:pt x="749612" y="67686"/>
                </a:lnTo>
                <a:lnTo>
                  <a:pt x="729843" y="102192"/>
                </a:lnTo>
                <a:lnTo>
                  <a:pt x="707751" y="136471"/>
                </a:lnTo>
                <a:lnTo>
                  <a:pt x="683362" y="170518"/>
                </a:lnTo>
                <a:lnTo>
                  <a:pt x="656699" y="204324"/>
                </a:lnTo>
                <a:lnTo>
                  <a:pt x="627784" y="237884"/>
                </a:lnTo>
                <a:lnTo>
                  <a:pt x="596644" y="271191"/>
                </a:lnTo>
                <a:lnTo>
                  <a:pt x="563300" y="304238"/>
                </a:lnTo>
                <a:lnTo>
                  <a:pt x="527777" y="337018"/>
                </a:lnTo>
                <a:lnTo>
                  <a:pt x="490099" y="369524"/>
                </a:lnTo>
                <a:lnTo>
                  <a:pt x="450289" y="401750"/>
                </a:lnTo>
                <a:lnTo>
                  <a:pt x="408371" y="433689"/>
                </a:lnTo>
                <a:lnTo>
                  <a:pt x="364369" y="465334"/>
                </a:lnTo>
                <a:lnTo>
                  <a:pt x="318307" y="496678"/>
                </a:lnTo>
                <a:lnTo>
                  <a:pt x="270209" y="527715"/>
                </a:lnTo>
                <a:lnTo>
                  <a:pt x="220097" y="558438"/>
                </a:lnTo>
                <a:lnTo>
                  <a:pt x="167997" y="588840"/>
                </a:lnTo>
                <a:lnTo>
                  <a:pt x="113931" y="618914"/>
                </a:lnTo>
                <a:lnTo>
                  <a:pt x="57924" y="648654"/>
                </a:lnTo>
                <a:lnTo>
                  <a:pt x="0" y="678053"/>
                </a:lnTo>
                <a:lnTo>
                  <a:pt x="255742" y="672659"/>
                </a:lnTo>
                <a:lnTo>
                  <a:pt x="1416049" y="671715"/>
                </a:lnTo>
                <a:lnTo>
                  <a:pt x="1416049" y="0"/>
                </a:lnTo>
                <a:close/>
              </a:path>
            </a:pathLst>
          </a:custGeom>
          <a:solidFill>
            <a:srgbClr val="ED6C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object 6"/>
          <p:cNvSpPr/>
          <p:nvPr/>
        </p:nvSpPr>
        <p:spPr>
          <a:xfrm>
            <a:off x="0" y="2049"/>
            <a:ext cx="1866900" cy="895985"/>
          </a:xfrm>
          <a:custGeom>
            <a:avLst/>
            <a:gdLst/>
            <a:ahLst/>
            <a:cxnLst/>
            <a:rect l="l" t="t" r="r" b="b"/>
            <a:pathLst>
              <a:path w="1866900" h="895985">
                <a:moveTo>
                  <a:pt x="585136" y="0"/>
                </a:moveTo>
                <a:lnTo>
                  <a:pt x="0" y="0"/>
                </a:lnTo>
                <a:lnTo>
                  <a:pt x="0" y="753755"/>
                </a:lnTo>
                <a:lnTo>
                  <a:pt x="151655" y="782671"/>
                </a:lnTo>
                <a:lnTo>
                  <a:pt x="248408" y="799316"/>
                </a:lnTo>
                <a:lnTo>
                  <a:pt x="353989" y="815963"/>
                </a:lnTo>
                <a:lnTo>
                  <a:pt x="467647" y="832146"/>
                </a:lnTo>
                <a:lnTo>
                  <a:pt x="588633" y="847394"/>
                </a:lnTo>
                <a:lnTo>
                  <a:pt x="716197" y="861241"/>
                </a:lnTo>
                <a:lnTo>
                  <a:pt x="849588" y="873217"/>
                </a:lnTo>
                <a:lnTo>
                  <a:pt x="918235" y="878358"/>
                </a:lnTo>
                <a:lnTo>
                  <a:pt x="988057" y="882855"/>
                </a:lnTo>
                <a:lnTo>
                  <a:pt x="1058961" y="886651"/>
                </a:lnTo>
                <a:lnTo>
                  <a:pt x="1130854" y="889687"/>
                </a:lnTo>
                <a:lnTo>
                  <a:pt x="1203641" y="891903"/>
                </a:lnTo>
                <a:lnTo>
                  <a:pt x="1315752" y="894166"/>
                </a:lnTo>
                <a:lnTo>
                  <a:pt x="1528172" y="895679"/>
                </a:lnTo>
                <a:lnTo>
                  <a:pt x="1726405" y="893509"/>
                </a:lnTo>
                <a:lnTo>
                  <a:pt x="1866886" y="889706"/>
                </a:lnTo>
                <a:lnTo>
                  <a:pt x="1802042" y="865722"/>
                </a:lnTo>
                <a:lnTo>
                  <a:pt x="1738612" y="841417"/>
                </a:lnTo>
                <a:lnTo>
                  <a:pt x="1676614" y="816796"/>
                </a:lnTo>
                <a:lnTo>
                  <a:pt x="1616066" y="791864"/>
                </a:lnTo>
                <a:lnTo>
                  <a:pt x="1556984" y="766627"/>
                </a:lnTo>
                <a:lnTo>
                  <a:pt x="1499387" y="741088"/>
                </a:lnTo>
                <a:lnTo>
                  <a:pt x="1443291" y="715254"/>
                </a:lnTo>
                <a:lnTo>
                  <a:pt x="1388714" y="689129"/>
                </a:lnTo>
                <a:lnTo>
                  <a:pt x="1335675" y="662718"/>
                </a:lnTo>
                <a:lnTo>
                  <a:pt x="1284189" y="636025"/>
                </a:lnTo>
                <a:lnTo>
                  <a:pt x="1234275" y="609058"/>
                </a:lnTo>
                <a:lnTo>
                  <a:pt x="1185951" y="581819"/>
                </a:lnTo>
                <a:lnTo>
                  <a:pt x="1139234" y="554314"/>
                </a:lnTo>
                <a:lnTo>
                  <a:pt x="1094140" y="526548"/>
                </a:lnTo>
                <a:lnTo>
                  <a:pt x="1050689" y="498526"/>
                </a:lnTo>
                <a:lnTo>
                  <a:pt x="1008897" y="470253"/>
                </a:lnTo>
                <a:lnTo>
                  <a:pt x="968782" y="441734"/>
                </a:lnTo>
                <a:lnTo>
                  <a:pt x="930361" y="412974"/>
                </a:lnTo>
                <a:lnTo>
                  <a:pt x="893651" y="383977"/>
                </a:lnTo>
                <a:lnTo>
                  <a:pt x="858672" y="354750"/>
                </a:lnTo>
                <a:lnTo>
                  <a:pt x="825439" y="325297"/>
                </a:lnTo>
                <a:lnTo>
                  <a:pt x="793970" y="295622"/>
                </a:lnTo>
                <a:lnTo>
                  <a:pt x="764284" y="265731"/>
                </a:lnTo>
                <a:lnTo>
                  <a:pt x="736396" y="235629"/>
                </a:lnTo>
                <a:lnTo>
                  <a:pt x="710326" y="205321"/>
                </a:lnTo>
                <a:lnTo>
                  <a:pt x="686090" y="174812"/>
                </a:lnTo>
                <a:lnTo>
                  <a:pt x="643191" y="113209"/>
                </a:lnTo>
                <a:lnTo>
                  <a:pt x="607839" y="50862"/>
                </a:lnTo>
                <a:lnTo>
                  <a:pt x="593038" y="19421"/>
                </a:lnTo>
                <a:lnTo>
                  <a:pt x="585136" y="0"/>
                </a:lnTo>
                <a:close/>
              </a:path>
            </a:pathLst>
          </a:custGeom>
          <a:solidFill>
            <a:srgbClr val="ED6C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object 7"/>
          <p:cNvSpPr/>
          <p:nvPr/>
        </p:nvSpPr>
        <p:spPr>
          <a:xfrm>
            <a:off x="10510532" y="0"/>
            <a:ext cx="2534920" cy="795655"/>
          </a:xfrm>
          <a:custGeom>
            <a:avLst/>
            <a:gdLst/>
            <a:ahLst/>
            <a:cxnLst/>
            <a:rect l="l" t="t" r="r" b="b"/>
            <a:pathLst>
              <a:path w="2534919" h="795655">
                <a:moveTo>
                  <a:pt x="2534714" y="0"/>
                </a:moveTo>
                <a:lnTo>
                  <a:pt x="737495" y="0"/>
                </a:lnTo>
                <a:lnTo>
                  <a:pt x="734487" y="11083"/>
                </a:lnTo>
                <a:lnTo>
                  <a:pt x="721643" y="50263"/>
                </a:lnTo>
                <a:lnTo>
                  <a:pt x="706682" y="89170"/>
                </a:lnTo>
                <a:lnTo>
                  <a:pt x="689628" y="127795"/>
                </a:lnTo>
                <a:lnTo>
                  <a:pt x="670506" y="166126"/>
                </a:lnTo>
                <a:lnTo>
                  <a:pt x="649340" y="204156"/>
                </a:lnTo>
                <a:lnTo>
                  <a:pt x="626153" y="241873"/>
                </a:lnTo>
                <a:lnTo>
                  <a:pt x="600970" y="279270"/>
                </a:lnTo>
                <a:lnTo>
                  <a:pt x="573814" y="316335"/>
                </a:lnTo>
                <a:lnTo>
                  <a:pt x="544710" y="353060"/>
                </a:lnTo>
                <a:lnTo>
                  <a:pt x="513682" y="389435"/>
                </a:lnTo>
                <a:lnTo>
                  <a:pt x="480754" y="425450"/>
                </a:lnTo>
                <a:lnTo>
                  <a:pt x="445950" y="461096"/>
                </a:lnTo>
                <a:lnTo>
                  <a:pt x="409293" y="496363"/>
                </a:lnTo>
                <a:lnTo>
                  <a:pt x="370808" y="531241"/>
                </a:lnTo>
                <a:lnTo>
                  <a:pt x="330519" y="565720"/>
                </a:lnTo>
                <a:lnTo>
                  <a:pt x="288450" y="599792"/>
                </a:lnTo>
                <a:lnTo>
                  <a:pt x="244625" y="633447"/>
                </a:lnTo>
                <a:lnTo>
                  <a:pt x="199068" y="666674"/>
                </a:lnTo>
                <a:lnTo>
                  <a:pt x="151803" y="699465"/>
                </a:lnTo>
                <a:lnTo>
                  <a:pt x="102854" y="731810"/>
                </a:lnTo>
                <a:lnTo>
                  <a:pt x="52245" y="763698"/>
                </a:lnTo>
                <a:lnTo>
                  <a:pt x="0" y="795121"/>
                </a:lnTo>
                <a:lnTo>
                  <a:pt x="497204" y="753650"/>
                </a:lnTo>
                <a:lnTo>
                  <a:pt x="747072" y="734073"/>
                </a:lnTo>
                <a:lnTo>
                  <a:pt x="947515" y="719537"/>
                </a:lnTo>
                <a:lnTo>
                  <a:pt x="1098146" y="709501"/>
                </a:lnTo>
                <a:lnTo>
                  <a:pt x="1249017" y="700358"/>
                </a:lnTo>
                <a:lnTo>
                  <a:pt x="1400114" y="692241"/>
                </a:lnTo>
                <a:lnTo>
                  <a:pt x="1500964" y="687467"/>
                </a:lnTo>
                <a:lnTo>
                  <a:pt x="1601905" y="683249"/>
                </a:lnTo>
                <a:lnTo>
                  <a:pt x="1702932" y="679627"/>
                </a:lnTo>
                <a:lnTo>
                  <a:pt x="1753476" y="678053"/>
                </a:lnTo>
                <a:lnTo>
                  <a:pt x="1811401" y="648654"/>
                </a:lnTo>
                <a:lnTo>
                  <a:pt x="1867408" y="618914"/>
                </a:lnTo>
                <a:lnTo>
                  <a:pt x="1921473" y="588840"/>
                </a:lnTo>
                <a:lnTo>
                  <a:pt x="1973574" y="558438"/>
                </a:lnTo>
                <a:lnTo>
                  <a:pt x="2023685" y="527715"/>
                </a:lnTo>
                <a:lnTo>
                  <a:pt x="2071784" y="496678"/>
                </a:lnTo>
                <a:lnTo>
                  <a:pt x="2117846" y="465334"/>
                </a:lnTo>
                <a:lnTo>
                  <a:pt x="2161848" y="433689"/>
                </a:lnTo>
                <a:lnTo>
                  <a:pt x="2203765" y="401750"/>
                </a:lnTo>
                <a:lnTo>
                  <a:pt x="2243575" y="369524"/>
                </a:lnTo>
                <a:lnTo>
                  <a:pt x="2281253" y="337018"/>
                </a:lnTo>
                <a:lnTo>
                  <a:pt x="2316776" y="304238"/>
                </a:lnTo>
                <a:lnTo>
                  <a:pt x="2350120" y="271191"/>
                </a:lnTo>
                <a:lnTo>
                  <a:pt x="2381261" y="237884"/>
                </a:lnTo>
                <a:lnTo>
                  <a:pt x="2410175" y="204324"/>
                </a:lnTo>
                <a:lnTo>
                  <a:pt x="2436838" y="170518"/>
                </a:lnTo>
                <a:lnTo>
                  <a:pt x="2461228" y="136471"/>
                </a:lnTo>
                <a:lnTo>
                  <a:pt x="2483319" y="102192"/>
                </a:lnTo>
                <a:lnTo>
                  <a:pt x="2503088" y="67686"/>
                </a:lnTo>
                <a:lnTo>
                  <a:pt x="2520512" y="32960"/>
                </a:lnTo>
                <a:lnTo>
                  <a:pt x="2534714" y="0"/>
                </a:lnTo>
                <a:close/>
              </a:path>
            </a:pathLst>
          </a:custGeom>
          <a:solidFill>
            <a:srgbClr val="F083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8" name="object 8"/>
          <p:cNvSpPr/>
          <p:nvPr/>
        </p:nvSpPr>
        <p:spPr>
          <a:xfrm>
            <a:off x="650588" y="0"/>
            <a:ext cx="2512695" cy="890269"/>
          </a:xfrm>
          <a:custGeom>
            <a:avLst/>
            <a:gdLst/>
            <a:ahLst/>
            <a:cxnLst/>
            <a:rect l="l" t="t" r="r" b="b"/>
            <a:pathLst>
              <a:path w="2512695" h="890269">
                <a:moveTo>
                  <a:pt x="1797090" y="0"/>
                </a:moveTo>
                <a:lnTo>
                  <a:pt x="0" y="0"/>
                </a:lnTo>
                <a:lnTo>
                  <a:pt x="7903" y="19426"/>
                </a:lnTo>
                <a:lnTo>
                  <a:pt x="39427" y="82131"/>
                </a:lnTo>
                <a:lnTo>
                  <a:pt x="78569" y="144111"/>
                </a:lnTo>
                <a:lnTo>
                  <a:pt x="125189" y="205326"/>
                </a:lnTo>
                <a:lnTo>
                  <a:pt x="151259" y="235634"/>
                </a:lnTo>
                <a:lnTo>
                  <a:pt x="179147" y="265736"/>
                </a:lnTo>
                <a:lnTo>
                  <a:pt x="208833" y="295627"/>
                </a:lnTo>
                <a:lnTo>
                  <a:pt x="240302" y="325301"/>
                </a:lnTo>
                <a:lnTo>
                  <a:pt x="273535" y="354755"/>
                </a:lnTo>
                <a:lnTo>
                  <a:pt x="308515" y="383982"/>
                </a:lnTo>
                <a:lnTo>
                  <a:pt x="345224" y="412978"/>
                </a:lnTo>
                <a:lnTo>
                  <a:pt x="383646" y="441738"/>
                </a:lnTo>
                <a:lnTo>
                  <a:pt x="423761" y="470257"/>
                </a:lnTo>
                <a:lnTo>
                  <a:pt x="465554" y="498530"/>
                </a:lnTo>
                <a:lnTo>
                  <a:pt x="509005" y="526552"/>
                </a:lnTo>
                <a:lnTo>
                  <a:pt x="554099" y="554318"/>
                </a:lnTo>
                <a:lnTo>
                  <a:pt x="600817" y="581823"/>
                </a:lnTo>
                <a:lnTo>
                  <a:pt x="649142" y="609062"/>
                </a:lnTo>
                <a:lnTo>
                  <a:pt x="699056" y="636030"/>
                </a:lnTo>
                <a:lnTo>
                  <a:pt x="750541" y="662722"/>
                </a:lnTo>
                <a:lnTo>
                  <a:pt x="803581" y="689133"/>
                </a:lnTo>
                <a:lnTo>
                  <a:pt x="858158" y="715258"/>
                </a:lnTo>
                <a:lnTo>
                  <a:pt x="914254" y="741093"/>
                </a:lnTo>
                <a:lnTo>
                  <a:pt x="971852" y="766631"/>
                </a:lnTo>
                <a:lnTo>
                  <a:pt x="1030934" y="791869"/>
                </a:lnTo>
                <a:lnTo>
                  <a:pt x="1091483" y="816801"/>
                </a:lnTo>
                <a:lnTo>
                  <a:pt x="1153481" y="841422"/>
                </a:lnTo>
                <a:lnTo>
                  <a:pt x="1216910" y="865727"/>
                </a:lnTo>
                <a:lnTo>
                  <a:pt x="1281754" y="889711"/>
                </a:lnTo>
                <a:lnTo>
                  <a:pt x="1340304" y="887546"/>
                </a:lnTo>
                <a:lnTo>
                  <a:pt x="1397770" y="885081"/>
                </a:lnTo>
                <a:lnTo>
                  <a:pt x="1454215" y="882331"/>
                </a:lnTo>
                <a:lnTo>
                  <a:pt x="1509698" y="879308"/>
                </a:lnTo>
                <a:lnTo>
                  <a:pt x="1564282" y="876026"/>
                </a:lnTo>
                <a:lnTo>
                  <a:pt x="1618029" y="872497"/>
                </a:lnTo>
                <a:lnTo>
                  <a:pt x="1670999" y="868735"/>
                </a:lnTo>
                <a:lnTo>
                  <a:pt x="1723254" y="864754"/>
                </a:lnTo>
                <a:lnTo>
                  <a:pt x="1825865" y="856183"/>
                </a:lnTo>
                <a:lnTo>
                  <a:pt x="1926354" y="846890"/>
                </a:lnTo>
                <a:lnTo>
                  <a:pt x="2025211" y="836980"/>
                </a:lnTo>
                <a:lnTo>
                  <a:pt x="2171514" y="821191"/>
                </a:lnTo>
                <a:lnTo>
                  <a:pt x="2512232" y="781875"/>
                </a:lnTo>
                <a:lnTo>
                  <a:pt x="2459458" y="749488"/>
                </a:lnTo>
                <a:lnTo>
                  <a:pt x="2408410" y="716617"/>
                </a:lnTo>
                <a:lnTo>
                  <a:pt x="2359116" y="683273"/>
                </a:lnTo>
                <a:lnTo>
                  <a:pt x="2311599" y="649466"/>
                </a:lnTo>
                <a:lnTo>
                  <a:pt x="2265887" y="615207"/>
                </a:lnTo>
                <a:lnTo>
                  <a:pt x="2222005" y="580505"/>
                </a:lnTo>
                <a:lnTo>
                  <a:pt x="2179979" y="545371"/>
                </a:lnTo>
                <a:lnTo>
                  <a:pt x="2139834" y="509815"/>
                </a:lnTo>
                <a:lnTo>
                  <a:pt x="2101597" y="473849"/>
                </a:lnTo>
                <a:lnTo>
                  <a:pt x="2065292" y="437481"/>
                </a:lnTo>
                <a:lnTo>
                  <a:pt x="2030947" y="400722"/>
                </a:lnTo>
                <a:lnTo>
                  <a:pt x="1998587" y="363583"/>
                </a:lnTo>
                <a:lnTo>
                  <a:pt x="1968237" y="326074"/>
                </a:lnTo>
                <a:lnTo>
                  <a:pt x="1939923" y="288206"/>
                </a:lnTo>
                <a:lnTo>
                  <a:pt x="1913672" y="249987"/>
                </a:lnTo>
                <a:lnTo>
                  <a:pt x="1889508" y="211430"/>
                </a:lnTo>
                <a:lnTo>
                  <a:pt x="1867459" y="172544"/>
                </a:lnTo>
                <a:lnTo>
                  <a:pt x="1847549" y="133339"/>
                </a:lnTo>
                <a:lnTo>
                  <a:pt x="1829804" y="93826"/>
                </a:lnTo>
                <a:lnTo>
                  <a:pt x="1814250" y="54015"/>
                </a:lnTo>
                <a:lnTo>
                  <a:pt x="1800914" y="13917"/>
                </a:lnTo>
                <a:lnTo>
                  <a:pt x="1797090" y="0"/>
                </a:lnTo>
                <a:close/>
              </a:path>
            </a:pathLst>
          </a:custGeom>
          <a:solidFill>
            <a:srgbClr val="F083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object 9"/>
          <p:cNvSpPr/>
          <p:nvPr/>
        </p:nvSpPr>
        <p:spPr>
          <a:xfrm>
            <a:off x="8980030" y="0"/>
            <a:ext cx="2268220" cy="895350"/>
          </a:xfrm>
          <a:custGeom>
            <a:avLst/>
            <a:gdLst/>
            <a:ahLst/>
            <a:cxnLst/>
            <a:rect l="l" t="t" r="r" b="b"/>
            <a:pathLst>
              <a:path w="2268220" h="895350">
                <a:moveTo>
                  <a:pt x="2267997" y="0"/>
                </a:moveTo>
                <a:lnTo>
                  <a:pt x="563516" y="0"/>
                </a:lnTo>
                <a:lnTo>
                  <a:pt x="557691" y="32069"/>
                </a:lnTo>
                <a:lnTo>
                  <a:pt x="547465" y="78034"/>
                </a:lnTo>
                <a:lnTo>
                  <a:pt x="535454" y="123610"/>
                </a:lnTo>
                <a:lnTo>
                  <a:pt x="521681" y="168781"/>
                </a:lnTo>
                <a:lnTo>
                  <a:pt x="506171" y="213532"/>
                </a:lnTo>
                <a:lnTo>
                  <a:pt x="488948" y="257848"/>
                </a:lnTo>
                <a:lnTo>
                  <a:pt x="470035" y="301711"/>
                </a:lnTo>
                <a:lnTo>
                  <a:pt x="449458" y="345106"/>
                </a:lnTo>
                <a:lnTo>
                  <a:pt x="427239" y="388019"/>
                </a:lnTo>
                <a:lnTo>
                  <a:pt x="403404" y="430433"/>
                </a:lnTo>
                <a:lnTo>
                  <a:pt x="377975" y="472331"/>
                </a:lnTo>
                <a:lnTo>
                  <a:pt x="350978" y="513700"/>
                </a:lnTo>
                <a:lnTo>
                  <a:pt x="322436" y="554522"/>
                </a:lnTo>
                <a:lnTo>
                  <a:pt x="292372" y="594783"/>
                </a:lnTo>
                <a:lnTo>
                  <a:pt x="260812" y="634466"/>
                </a:lnTo>
                <a:lnTo>
                  <a:pt x="227779" y="673555"/>
                </a:lnTo>
                <a:lnTo>
                  <a:pt x="193298" y="712036"/>
                </a:lnTo>
                <a:lnTo>
                  <a:pt x="157391" y="749892"/>
                </a:lnTo>
                <a:lnTo>
                  <a:pt x="120084" y="787107"/>
                </a:lnTo>
                <a:lnTo>
                  <a:pt x="81401" y="823666"/>
                </a:lnTo>
                <a:lnTo>
                  <a:pt x="41364" y="859553"/>
                </a:lnTo>
                <a:lnTo>
                  <a:pt x="0" y="894753"/>
                </a:lnTo>
                <a:lnTo>
                  <a:pt x="302346" y="883091"/>
                </a:lnTo>
                <a:lnTo>
                  <a:pt x="708570" y="859418"/>
                </a:lnTo>
                <a:lnTo>
                  <a:pt x="1530502" y="795121"/>
                </a:lnTo>
                <a:lnTo>
                  <a:pt x="1582747" y="763698"/>
                </a:lnTo>
                <a:lnTo>
                  <a:pt x="1633356" y="731809"/>
                </a:lnTo>
                <a:lnTo>
                  <a:pt x="1682305" y="699465"/>
                </a:lnTo>
                <a:lnTo>
                  <a:pt x="1729570" y="666674"/>
                </a:lnTo>
                <a:lnTo>
                  <a:pt x="1775128" y="633447"/>
                </a:lnTo>
                <a:lnTo>
                  <a:pt x="1818953" y="599792"/>
                </a:lnTo>
                <a:lnTo>
                  <a:pt x="1861022" y="565720"/>
                </a:lnTo>
                <a:lnTo>
                  <a:pt x="1901311" y="531240"/>
                </a:lnTo>
                <a:lnTo>
                  <a:pt x="1939795" y="496362"/>
                </a:lnTo>
                <a:lnTo>
                  <a:pt x="1976452" y="461096"/>
                </a:lnTo>
                <a:lnTo>
                  <a:pt x="2011257" y="425450"/>
                </a:lnTo>
                <a:lnTo>
                  <a:pt x="2044185" y="389435"/>
                </a:lnTo>
                <a:lnTo>
                  <a:pt x="2075213" y="353060"/>
                </a:lnTo>
                <a:lnTo>
                  <a:pt x="2104317" y="316335"/>
                </a:lnTo>
                <a:lnTo>
                  <a:pt x="2131472" y="279270"/>
                </a:lnTo>
                <a:lnTo>
                  <a:pt x="2156655" y="241873"/>
                </a:lnTo>
                <a:lnTo>
                  <a:pt x="2179842" y="204155"/>
                </a:lnTo>
                <a:lnTo>
                  <a:pt x="2201008" y="166126"/>
                </a:lnTo>
                <a:lnTo>
                  <a:pt x="2220130" y="127794"/>
                </a:lnTo>
                <a:lnTo>
                  <a:pt x="2237184" y="89170"/>
                </a:lnTo>
                <a:lnTo>
                  <a:pt x="2252145" y="50263"/>
                </a:lnTo>
                <a:lnTo>
                  <a:pt x="2264990" y="11083"/>
                </a:lnTo>
                <a:lnTo>
                  <a:pt x="2267997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object 10"/>
          <p:cNvSpPr/>
          <p:nvPr/>
        </p:nvSpPr>
        <p:spPr>
          <a:xfrm>
            <a:off x="2447678" y="0"/>
            <a:ext cx="2045335" cy="782320"/>
          </a:xfrm>
          <a:custGeom>
            <a:avLst/>
            <a:gdLst/>
            <a:ahLst/>
            <a:cxnLst/>
            <a:rect l="l" t="t" r="r" b="b"/>
            <a:pathLst>
              <a:path w="2045335" h="782320">
                <a:moveTo>
                  <a:pt x="1704436" y="0"/>
                </a:moveTo>
                <a:lnTo>
                  <a:pt x="0" y="0"/>
                </a:lnTo>
                <a:lnTo>
                  <a:pt x="3823" y="13917"/>
                </a:lnTo>
                <a:lnTo>
                  <a:pt x="17160" y="54015"/>
                </a:lnTo>
                <a:lnTo>
                  <a:pt x="32714" y="93826"/>
                </a:lnTo>
                <a:lnTo>
                  <a:pt x="50458" y="133339"/>
                </a:lnTo>
                <a:lnTo>
                  <a:pt x="70369" y="172544"/>
                </a:lnTo>
                <a:lnTo>
                  <a:pt x="92418" y="211430"/>
                </a:lnTo>
                <a:lnTo>
                  <a:pt x="116582" y="249987"/>
                </a:lnTo>
                <a:lnTo>
                  <a:pt x="142833" y="288206"/>
                </a:lnTo>
                <a:lnTo>
                  <a:pt x="171146" y="326074"/>
                </a:lnTo>
                <a:lnTo>
                  <a:pt x="201496" y="363583"/>
                </a:lnTo>
                <a:lnTo>
                  <a:pt x="233857" y="400722"/>
                </a:lnTo>
                <a:lnTo>
                  <a:pt x="268202" y="437481"/>
                </a:lnTo>
                <a:lnTo>
                  <a:pt x="304506" y="473849"/>
                </a:lnTo>
                <a:lnTo>
                  <a:pt x="342744" y="509815"/>
                </a:lnTo>
                <a:lnTo>
                  <a:pt x="382888" y="545371"/>
                </a:lnTo>
                <a:lnTo>
                  <a:pt x="424915" y="580505"/>
                </a:lnTo>
                <a:lnTo>
                  <a:pt x="468797" y="615207"/>
                </a:lnTo>
                <a:lnTo>
                  <a:pt x="514509" y="649466"/>
                </a:lnTo>
                <a:lnTo>
                  <a:pt x="562025" y="683273"/>
                </a:lnTo>
                <a:lnTo>
                  <a:pt x="611320" y="716617"/>
                </a:lnTo>
                <a:lnTo>
                  <a:pt x="662367" y="749488"/>
                </a:lnTo>
                <a:lnTo>
                  <a:pt x="715142" y="781875"/>
                </a:lnTo>
                <a:lnTo>
                  <a:pt x="890367" y="761999"/>
                </a:lnTo>
                <a:lnTo>
                  <a:pt x="1026051" y="747470"/>
                </a:lnTo>
                <a:lnTo>
                  <a:pt x="1119156" y="738096"/>
                </a:lnTo>
                <a:lnTo>
                  <a:pt x="1214764" y="729055"/>
                </a:lnTo>
                <a:lnTo>
                  <a:pt x="1313205" y="720417"/>
                </a:lnTo>
                <a:lnTo>
                  <a:pt x="1414809" y="712253"/>
                </a:lnTo>
                <a:lnTo>
                  <a:pt x="1519906" y="704633"/>
                </a:lnTo>
                <a:lnTo>
                  <a:pt x="1628824" y="697629"/>
                </a:lnTo>
                <a:lnTo>
                  <a:pt x="1741894" y="691311"/>
                </a:lnTo>
                <a:lnTo>
                  <a:pt x="1859445" y="685749"/>
                </a:lnTo>
                <a:lnTo>
                  <a:pt x="1920004" y="683274"/>
                </a:lnTo>
                <a:lnTo>
                  <a:pt x="1981807" y="681015"/>
                </a:lnTo>
                <a:lnTo>
                  <a:pt x="2044895" y="678980"/>
                </a:lnTo>
                <a:lnTo>
                  <a:pt x="2011407" y="639668"/>
                </a:lnTo>
                <a:lnTo>
                  <a:pt x="1979411" y="599752"/>
                </a:lnTo>
                <a:lnTo>
                  <a:pt x="1948932" y="559248"/>
                </a:lnTo>
                <a:lnTo>
                  <a:pt x="1919996" y="518171"/>
                </a:lnTo>
                <a:lnTo>
                  <a:pt x="1892625" y="476538"/>
                </a:lnTo>
                <a:lnTo>
                  <a:pt x="1866846" y="434364"/>
                </a:lnTo>
                <a:lnTo>
                  <a:pt x="1842682" y="391667"/>
                </a:lnTo>
                <a:lnTo>
                  <a:pt x="1820158" y="348461"/>
                </a:lnTo>
                <a:lnTo>
                  <a:pt x="1799299" y="304763"/>
                </a:lnTo>
                <a:lnTo>
                  <a:pt x="1780130" y="260590"/>
                </a:lnTo>
                <a:lnTo>
                  <a:pt x="1762674" y="215956"/>
                </a:lnTo>
                <a:lnTo>
                  <a:pt x="1746957" y="170879"/>
                </a:lnTo>
                <a:lnTo>
                  <a:pt x="1733003" y="125374"/>
                </a:lnTo>
                <a:lnTo>
                  <a:pt x="1720836" y="79458"/>
                </a:lnTo>
                <a:lnTo>
                  <a:pt x="1710482" y="33146"/>
                </a:lnTo>
                <a:lnTo>
                  <a:pt x="1704436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object 11"/>
          <p:cNvSpPr/>
          <p:nvPr/>
        </p:nvSpPr>
        <p:spPr>
          <a:xfrm>
            <a:off x="4152112" y="0"/>
            <a:ext cx="5391785" cy="900430"/>
          </a:xfrm>
          <a:custGeom>
            <a:avLst/>
            <a:gdLst/>
            <a:ahLst/>
            <a:cxnLst/>
            <a:rect l="l" t="t" r="r" b="b"/>
            <a:pathLst>
              <a:path w="5391784" h="900430">
                <a:moveTo>
                  <a:pt x="2693886" y="766584"/>
                </a:moveTo>
                <a:lnTo>
                  <a:pt x="2691892" y="766368"/>
                </a:lnTo>
                <a:lnTo>
                  <a:pt x="2691892" y="0"/>
                </a:lnTo>
                <a:lnTo>
                  <a:pt x="0" y="0"/>
                </a:lnTo>
                <a:lnTo>
                  <a:pt x="16395" y="79463"/>
                </a:lnTo>
                <a:lnTo>
                  <a:pt x="28562" y="125374"/>
                </a:lnTo>
                <a:lnTo>
                  <a:pt x="42519" y="170878"/>
                </a:lnTo>
                <a:lnTo>
                  <a:pt x="58229" y="215950"/>
                </a:lnTo>
                <a:lnTo>
                  <a:pt x="75692" y="260591"/>
                </a:lnTo>
                <a:lnTo>
                  <a:pt x="94856" y="304761"/>
                </a:lnTo>
                <a:lnTo>
                  <a:pt x="115709" y="348449"/>
                </a:lnTo>
                <a:lnTo>
                  <a:pt x="138239" y="391655"/>
                </a:lnTo>
                <a:lnTo>
                  <a:pt x="162394" y="434352"/>
                </a:lnTo>
                <a:lnTo>
                  <a:pt x="188175" y="476529"/>
                </a:lnTo>
                <a:lnTo>
                  <a:pt x="215544" y="518160"/>
                </a:lnTo>
                <a:lnTo>
                  <a:pt x="244487" y="559244"/>
                </a:lnTo>
                <a:lnTo>
                  <a:pt x="274967" y="599744"/>
                </a:lnTo>
                <a:lnTo>
                  <a:pt x="306959" y="639660"/>
                </a:lnTo>
                <a:lnTo>
                  <a:pt x="340461" y="678967"/>
                </a:lnTo>
                <a:lnTo>
                  <a:pt x="433997" y="676440"/>
                </a:lnTo>
                <a:lnTo>
                  <a:pt x="530402" y="674420"/>
                </a:lnTo>
                <a:lnTo>
                  <a:pt x="629818" y="672947"/>
                </a:lnTo>
                <a:lnTo>
                  <a:pt x="732409" y="672033"/>
                </a:lnTo>
                <a:lnTo>
                  <a:pt x="838301" y="671715"/>
                </a:lnTo>
                <a:lnTo>
                  <a:pt x="970330" y="672109"/>
                </a:lnTo>
                <a:lnTo>
                  <a:pt x="1097737" y="673239"/>
                </a:lnTo>
                <a:lnTo>
                  <a:pt x="1220685" y="675093"/>
                </a:lnTo>
                <a:lnTo>
                  <a:pt x="1339354" y="677621"/>
                </a:lnTo>
                <a:lnTo>
                  <a:pt x="1453934" y="680770"/>
                </a:lnTo>
                <a:lnTo>
                  <a:pt x="1564614" y="684530"/>
                </a:lnTo>
                <a:lnTo>
                  <a:pt x="1671574" y="688848"/>
                </a:lnTo>
                <a:lnTo>
                  <a:pt x="1775002" y="693686"/>
                </a:lnTo>
                <a:lnTo>
                  <a:pt x="1875078" y="699008"/>
                </a:lnTo>
                <a:lnTo>
                  <a:pt x="1971979" y="704786"/>
                </a:lnTo>
                <a:lnTo>
                  <a:pt x="2065909" y="710971"/>
                </a:lnTo>
                <a:lnTo>
                  <a:pt x="2157031" y="717524"/>
                </a:lnTo>
                <a:lnTo>
                  <a:pt x="2288883" y="727976"/>
                </a:lnTo>
                <a:lnTo>
                  <a:pt x="2415463" y="739038"/>
                </a:lnTo>
                <a:lnTo>
                  <a:pt x="2537422" y="750608"/>
                </a:lnTo>
                <a:lnTo>
                  <a:pt x="2693886" y="766584"/>
                </a:lnTo>
                <a:close/>
              </a:path>
              <a:path w="5391784" h="900430">
                <a:moveTo>
                  <a:pt x="5391429" y="0"/>
                </a:moveTo>
                <a:lnTo>
                  <a:pt x="2693886" y="0"/>
                </a:lnTo>
                <a:lnTo>
                  <a:pt x="2693886" y="766572"/>
                </a:lnTo>
                <a:lnTo>
                  <a:pt x="3275012" y="830732"/>
                </a:lnTo>
                <a:lnTo>
                  <a:pt x="3417151" y="845426"/>
                </a:lnTo>
                <a:lnTo>
                  <a:pt x="3512743" y="854608"/>
                </a:lnTo>
                <a:lnTo>
                  <a:pt x="3609479" y="863193"/>
                </a:lnTo>
                <a:lnTo>
                  <a:pt x="3707815" y="871105"/>
                </a:lnTo>
                <a:lnTo>
                  <a:pt x="3808184" y="878243"/>
                </a:lnTo>
                <a:lnTo>
                  <a:pt x="3859250" y="881494"/>
                </a:lnTo>
                <a:lnTo>
                  <a:pt x="3910990" y="884516"/>
                </a:lnTo>
                <a:lnTo>
                  <a:pt x="3963441" y="887310"/>
                </a:lnTo>
                <a:lnTo>
                  <a:pt x="4016679" y="889863"/>
                </a:lnTo>
                <a:lnTo>
                  <a:pt x="4070743" y="892149"/>
                </a:lnTo>
                <a:lnTo>
                  <a:pt x="4125684" y="894168"/>
                </a:lnTo>
                <a:lnTo>
                  <a:pt x="4181551" y="895908"/>
                </a:lnTo>
                <a:lnTo>
                  <a:pt x="4238422" y="897356"/>
                </a:lnTo>
                <a:lnTo>
                  <a:pt x="4296334" y="898499"/>
                </a:lnTo>
                <a:lnTo>
                  <a:pt x="4355338" y="899325"/>
                </a:lnTo>
                <a:lnTo>
                  <a:pt x="4415485" y="899833"/>
                </a:lnTo>
                <a:lnTo>
                  <a:pt x="4476851" y="899998"/>
                </a:lnTo>
                <a:lnTo>
                  <a:pt x="4576838" y="899553"/>
                </a:lnTo>
                <a:lnTo>
                  <a:pt x="4677080" y="898220"/>
                </a:lnTo>
                <a:lnTo>
                  <a:pt x="4777575" y="896099"/>
                </a:lnTo>
                <a:lnTo>
                  <a:pt x="4827917" y="894753"/>
                </a:lnTo>
                <a:lnTo>
                  <a:pt x="4869281" y="859561"/>
                </a:lnTo>
                <a:lnTo>
                  <a:pt x="4909312" y="823671"/>
                </a:lnTo>
                <a:lnTo>
                  <a:pt x="4947996" y="787107"/>
                </a:lnTo>
                <a:lnTo>
                  <a:pt x="4985309" y="749896"/>
                </a:lnTo>
                <a:lnTo>
                  <a:pt x="5021211" y="712038"/>
                </a:lnTo>
                <a:lnTo>
                  <a:pt x="5055692" y="673557"/>
                </a:lnTo>
                <a:lnTo>
                  <a:pt x="5088725" y="634466"/>
                </a:lnTo>
                <a:lnTo>
                  <a:pt x="5120284" y="594791"/>
                </a:lnTo>
                <a:lnTo>
                  <a:pt x="5150345" y="554532"/>
                </a:lnTo>
                <a:lnTo>
                  <a:pt x="5178895" y="513702"/>
                </a:lnTo>
                <a:lnTo>
                  <a:pt x="5205882" y="472338"/>
                </a:lnTo>
                <a:lnTo>
                  <a:pt x="5231320" y="430441"/>
                </a:lnTo>
                <a:lnTo>
                  <a:pt x="5255145" y="388023"/>
                </a:lnTo>
                <a:lnTo>
                  <a:pt x="5277370" y="345109"/>
                </a:lnTo>
                <a:lnTo>
                  <a:pt x="5297944" y="301713"/>
                </a:lnTo>
                <a:lnTo>
                  <a:pt x="5316855" y="257848"/>
                </a:lnTo>
                <a:lnTo>
                  <a:pt x="5334089" y="213537"/>
                </a:lnTo>
                <a:lnTo>
                  <a:pt x="5349595" y="168783"/>
                </a:lnTo>
                <a:lnTo>
                  <a:pt x="5363362" y="123621"/>
                </a:lnTo>
                <a:lnTo>
                  <a:pt x="5375376" y="78041"/>
                </a:lnTo>
                <a:lnTo>
                  <a:pt x="5385600" y="32080"/>
                </a:lnTo>
                <a:lnTo>
                  <a:pt x="5391429" y="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2" name="object 12"/>
          <p:cNvSpPr txBox="1"/>
          <p:nvPr/>
        </p:nvSpPr>
        <p:spPr>
          <a:xfrm>
            <a:off x="1067297" y="4451200"/>
            <a:ext cx="4781053" cy="1374992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363345" marR="5080" indent="-345440">
              <a:lnSpc>
                <a:spcPct val="127699"/>
              </a:lnSpc>
              <a:spcBef>
                <a:spcPts val="100"/>
              </a:spcBef>
              <a:defRPr/>
            </a:pPr>
            <a:r>
              <a:rPr lang="en-US" sz="1700" spc="-35" dirty="0" smtClean="0"/>
              <a:t>“ </a:t>
            </a:r>
            <a:r>
              <a:rPr sz="1700" spc="-35" dirty="0" err="1" smtClean="0"/>
              <a:t>나</a:t>
            </a:r>
            <a:r>
              <a:rPr sz="1700" spc="285" dirty="0" err="1" smtClean="0"/>
              <a:t>와</a:t>
            </a:r>
            <a:r>
              <a:rPr lang="ko-KR" altLang="en-US" sz="1700" spc="285" dirty="0" smtClean="0"/>
              <a:t> </a:t>
            </a:r>
            <a:r>
              <a:rPr sz="1700" spc="-35" dirty="0" err="1"/>
              <a:t>다</a:t>
            </a:r>
            <a:r>
              <a:rPr sz="1700" spc="285" dirty="0" err="1"/>
              <a:t>른</a:t>
            </a:r>
            <a:r>
              <a:rPr sz="1700" spc="-35" dirty="0" err="1"/>
              <a:t>사람</a:t>
            </a:r>
            <a:r>
              <a:rPr sz="1700" spc="285" dirty="0" err="1"/>
              <a:t>을</a:t>
            </a:r>
            <a:r>
              <a:rPr lang="ko-KR" altLang="en-US" sz="1700" spc="285" dirty="0"/>
              <a:t> </a:t>
            </a:r>
            <a:r>
              <a:rPr sz="1700" spc="-35" dirty="0" err="1" smtClean="0"/>
              <a:t>소중하</a:t>
            </a:r>
            <a:r>
              <a:rPr sz="1700" spc="285" dirty="0" err="1" smtClean="0"/>
              <a:t>게</a:t>
            </a:r>
            <a:r>
              <a:rPr lang="en-US" sz="1700" spc="285" dirty="0" smtClean="0"/>
              <a:t> </a:t>
            </a:r>
            <a:r>
              <a:rPr sz="1700" spc="-35" dirty="0" err="1" smtClean="0"/>
              <a:t>여기</a:t>
            </a:r>
            <a:r>
              <a:rPr sz="1700" spc="220" dirty="0" err="1" smtClean="0"/>
              <a:t>는</a:t>
            </a:r>
            <a:r>
              <a:rPr sz="1700" spc="220" dirty="0" smtClean="0"/>
              <a:t>  </a:t>
            </a:r>
            <a:endParaRPr lang="en-US" sz="1700" spc="220" dirty="0" smtClean="0"/>
          </a:p>
          <a:p>
            <a:pPr marL="1363345" marR="5080" indent="-345440">
              <a:lnSpc>
                <a:spcPct val="127699"/>
              </a:lnSpc>
              <a:spcBef>
                <a:spcPts val="100"/>
              </a:spcBef>
              <a:defRPr/>
            </a:pPr>
            <a:r>
              <a:rPr sz="1700" b="1" spc="-10" dirty="0" err="1" smtClean="0">
                <a:solidFill>
                  <a:srgbClr val="ED6C00"/>
                </a:solidFill>
              </a:rPr>
              <a:t>상호</a:t>
            </a:r>
            <a:r>
              <a:rPr lang="en-US" sz="1700" b="1" spc="-10" dirty="0" smtClean="0">
                <a:solidFill>
                  <a:srgbClr val="ED6C00"/>
                </a:solidFill>
              </a:rPr>
              <a:t> </a:t>
            </a:r>
            <a:r>
              <a:rPr sz="1700" b="1" spc="-10" dirty="0" err="1" smtClean="0">
                <a:solidFill>
                  <a:srgbClr val="ED6C00"/>
                </a:solidFill>
              </a:rPr>
              <a:t>존중</a:t>
            </a:r>
            <a:r>
              <a:rPr sz="1700" spc="-10" dirty="0" err="1" smtClean="0"/>
              <a:t>하는</a:t>
            </a:r>
            <a:r>
              <a:rPr lang="en-US" sz="1700" spc="-10" dirty="0" smtClean="0"/>
              <a:t> </a:t>
            </a:r>
            <a:r>
              <a:rPr sz="1700" spc="-10" dirty="0" err="1" smtClean="0"/>
              <a:t>모습</a:t>
            </a:r>
            <a:r>
              <a:rPr lang="en-US" sz="1700" spc="-10" dirty="0" smtClean="0"/>
              <a:t> </a:t>
            </a:r>
            <a:r>
              <a:rPr sz="1700" spc="-10" dirty="0" err="1" smtClean="0"/>
              <a:t>필요</a:t>
            </a:r>
            <a:r>
              <a:rPr sz="1700" spc="-10" dirty="0"/>
              <a:t>”</a:t>
            </a:r>
          </a:p>
          <a:p>
            <a:pPr>
              <a:lnSpc>
                <a:spcPct val="100000"/>
              </a:lnSpc>
              <a:spcBef>
                <a:spcPts val="5"/>
              </a:spcBef>
              <a:defRPr/>
            </a:pPr>
            <a:endParaRPr sz="2000" dirty="0"/>
          </a:p>
          <a:p>
            <a:pPr marL="12700">
              <a:lnSpc>
                <a:spcPct val="100000"/>
              </a:lnSpc>
              <a:defRPr/>
            </a:pPr>
            <a:r>
              <a:rPr sz="2500" b="1" spc="-135" dirty="0" err="1">
                <a:solidFill>
                  <a:srgbClr val="DE6A08"/>
                </a:solidFill>
              </a:rPr>
              <a:t>인권</a:t>
            </a:r>
            <a:r>
              <a:rPr sz="2000" spc="-135" dirty="0" err="1"/>
              <a:t>이란</a:t>
            </a:r>
            <a:r>
              <a:rPr sz="2000" spc="-135" dirty="0"/>
              <a:t>?</a:t>
            </a:r>
            <a:endParaRPr sz="2000" dirty="0"/>
          </a:p>
        </p:txBody>
      </p:sp>
      <p:pic>
        <p:nvPicPr>
          <p:cNvPr id="13" name="object 13"/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7182659" y="5146511"/>
            <a:ext cx="252006" cy="22661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505846" y="5021677"/>
            <a:ext cx="5814104" cy="341228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45" dirty="0" err="1" smtClean="0">
                <a:solidFill>
                  <a:srgbClr val="DE6A08"/>
                </a:solidFill>
              </a:rPr>
              <a:t>노인인권</a:t>
            </a:r>
            <a:r>
              <a:rPr sz="2000" spc="-145" dirty="0" err="1" smtClean="0"/>
              <a:t>이란</a:t>
            </a:r>
            <a:r>
              <a:rPr sz="2000" spc="-145" dirty="0"/>
              <a:t>?</a:t>
            </a:r>
          </a:p>
          <a:p>
            <a:pPr marL="12700" marR="1183640">
              <a:lnSpc>
                <a:spcPct val="145900"/>
              </a:lnSpc>
              <a:spcBef>
                <a:spcPts val="1500"/>
              </a:spcBef>
              <a:defRPr/>
            </a:pPr>
            <a:r>
              <a:rPr sz="1700" spc="-60" dirty="0"/>
              <a:t>‘</a:t>
            </a:r>
            <a:r>
              <a:rPr sz="1700" spc="-60" dirty="0" err="1" smtClean="0"/>
              <a:t>노후에도</a:t>
            </a:r>
            <a:r>
              <a:rPr lang="en-US" sz="1700" spc="-60" dirty="0" smtClean="0"/>
              <a:t>  </a:t>
            </a:r>
            <a:r>
              <a:rPr sz="1700" spc="-60" dirty="0" err="1" smtClean="0"/>
              <a:t>인간</a:t>
            </a:r>
            <a:r>
              <a:rPr lang="en-US" sz="1700" spc="-60" dirty="0" smtClean="0"/>
              <a:t> </a:t>
            </a:r>
            <a:r>
              <a:rPr sz="1700" spc="-60" dirty="0" err="1" smtClean="0"/>
              <a:t>답게</a:t>
            </a:r>
            <a:r>
              <a:rPr lang="en-US" sz="1700" spc="-60" dirty="0" smtClean="0"/>
              <a:t>  </a:t>
            </a:r>
            <a:r>
              <a:rPr sz="1700" spc="-60" dirty="0" err="1" smtClean="0"/>
              <a:t>생활할</a:t>
            </a:r>
            <a:r>
              <a:rPr lang="en-US" sz="1700" spc="-60" dirty="0" smtClean="0"/>
              <a:t> </a:t>
            </a:r>
            <a:r>
              <a:rPr sz="1700" spc="-60" dirty="0" smtClean="0"/>
              <a:t>수</a:t>
            </a:r>
            <a:r>
              <a:rPr lang="en-US" sz="1700" spc="-60" dirty="0" smtClean="0"/>
              <a:t> </a:t>
            </a:r>
            <a:r>
              <a:rPr sz="1700" spc="-60" dirty="0" err="1" smtClean="0"/>
              <a:t>있는</a:t>
            </a:r>
            <a:r>
              <a:rPr lang="en-US" sz="1700" spc="-60" dirty="0" smtClean="0"/>
              <a:t> </a:t>
            </a:r>
            <a:r>
              <a:rPr sz="1700" spc="-60" dirty="0" err="1" smtClean="0"/>
              <a:t>권리</a:t>
            </a:r>
            <a:r>
              <a:rPr sz="1700" spc="-60" dirty="0"/>
              <a:t>’ </a:t>
            </a:r>
            <a:r>
              <a:rPr sz="1700" spc="-55" dirty="0" smtClean="0"/>
              <a:t> </a:t>
            </a:r>
            <a:r>
              <a:rPr sz="1700" spc="-1145" dirty="0"/>
              <a:t>‘</a:t>
            </a:r>
            <a:r>
              <a:rPr sz="1700" spc="-30" dirty="0" err="1" smtClean="0"/>
              <a:t>노인이라</a:t>
            </a:r>
            <a:r>
              <a:rPr sz="1700" spc="250" dirty="0" err="1" smtClean="0"/>
              <a:t>는</a:t>
            </a:r>
            <a:r>
              <a:rPr lang="en-US" sz="1700" spc="250" dirty="0" smtClean="0"/>
              <a:t> </a:t>
            </a:r>
            <a:r>
              <a:rPr sz="1700" spc="-30" dirty="0" err="1" smtClean="0"/>
              <a:t>이유</a:t>
            </a:r>
            <a:r>
              <a:rPr sz="1700" spc="250" dirty="0" err="1" smtClean="0"/>
              <a:t>로</a:t>
            </a:r>
            <a:r>
              <a:rPr lang="en-US" sz="1700" spc="250" dirty="0" smtClean="0"/>
              <a:t> </a:t>
            </a:r>
            <a:r>
              <a:rPr sz="1700" spc="-30" dirty="0" err="1" smtClean="0"/>
              <a:t>인간</a:t>
            </a:r>
            <a:r>
              <a:rPr sz="1700" spc="250" dirty="0" err="1" smtClean="0"/>
              <a:t>의</a:t>
            </a:r>
            <a:r>
              <a:rPr lang="en-US" sz="1700" spc="250" dirty="0" smtClean="0"/>
              <a:t> </a:t>
            </a:r>
            <a:r>
              <a:rPr sz="1700" spc="-30" dirty="0" err="1" smtClean="0"/>
              <a:t>존엄성</a:t>
            </a:r>
            <a:r>
              <a:rPr sz="1700" spc="250" dirty="0" err="1" smtClean="0"/>
              <a:t>을</a:t>
            </a:r>
            <a:r>
              <a:rPr lang="en-US" sz="1700" spc="250" dirty="0" smtClean="0"/>
              <a:t> </a:t>
            </a:r>
            <a:r>
              <a:rPr sz="1700" spc="-30" dirty="0" err="1" smtClean="0"/>
              <a:t>차별</a:t>
            </a:r>
            <a:r>
              <a:rPr lang="en-US" sz="1700" spc="-30" dirty="0" smtClean="0"/>
              <a:t> </a:t>
            </a:r>
            <a:r>
              <a:rPr sz="1700" spc="-30" dirty="0" err="1" smtClean="0"/>
              <a:t>받</a:t>
            </a:r>
            <a:r>
              <a:rPr sz="1700" spc="250" dirty="0" err="1" smtClean="0"/>
              <a:t>지</a:t>
            </a:r>
            <a:r>
              <a:rPr lang="en-US" sz="1700" spc="250" dirty="0" smtClean="0"/>
              <a:t> </a:t>
            </a:r>
            <a:r>
              <a:rPr sz="1700" spc="-30" dirty="0" smtClean="0"/>
              <a:t>않</a:t>
            </a:r>
            <a:r>
              <a:rPr lang="ko-KR" altLang="en-US" sz="1700" spc="-30" dirty="0" smtClean="0"/>
              <a:t>을  </a:t>
            </a:r>
            <a:r>
              <a:rPr sz="1700" spc="-30" dirty="0" err="1" smtClean="0"/>
              <a:t>권리</a:t>
            </a:r>
            <a:r>
              <a:rPr sz="1700" spc="-864" dirty="0" smtClean="0"/>
              <a:t>’</a:t>
            </a:r>
            <a:endParaRPr sz="1700" dirty="0"/>
          </a:p>
          <a:p>
            <a:pPr marL="12700">
              <a:lnSpc>
                <a:spcPct val="100000"/>
              </a:lnSpc>
              <a:defRPr/>
            </a:pPr>
            <a:r>
              <a:rPr sz="1700" spc="265" dirty="0" err="1" smtClean="0"/>
              <a:t>노</a:t>
            </a:r>
            <a:r>
              <a:rPr sz="1700" spc="-10" dirty="0" err="1" smtClean="0"/>
              <a:t>인</a:t>
            </a:r>
            <a:r>
              <a:rPr sz="1700" spc="104" dirty="0" err="1" smtClean="0"/>
              <a:t>의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존</a:t>
            </a:r>
            <a:r>
              <a:rPr sz="1700" spc="-10" dirty="0" err="1" smtClean="0"/>
              <a:t>엄성</a:t>
            </a:r>
            <a:r>
              <a:rPr sz="1700" spc="104" dirty="0" err="1" smtClean="0"/>
              <a:t>이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보호</a:t>
            </a:r>
            <a:r>
              <a:rPr lang="en-US" sz="1700" spc="265" dirty="0" smtClean="0"/>
              <a:t> </a:t>
            </a:r>
            <a:r>
              <a:rPr sz="1700" spc="-10" dirty="0" err="1" smtClean="0"/>
              <a:t>되</a:t>
            </a:r>
            <a:r>
              <a:rPr sz="1700" spc="380" dirty="0" err="1" smtClean="0"/>
              <a:t>고</a:t>
            </a:r>
            <a:endParaRPr sz="1700" spc="380" dirty="0"/>
          </a:p>
          <a:p>
            <a:pPr marL="12700" marR="2498090">
              <a:lnSpc>
                <a:spcPct val="141000"/>
              </a:lnSpc>
              <a:defRPr/>
            </a:pPr>
            <a:r>
              <a:rPr sz="1700" spc="265" dirty="0" err="1"/>
              <a:t>노</a:t>
            </a:r>
            <a:r>
              <a:rPr sz="1700" spc="104" dirty="0" err="1"/>
              <a:t>인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스스</a:t>
            </a:r>
            <a:r>
              <a:rPr sz="1700" spc="380" dirty="0" err="1" smtClean="0"/>
              <a:t>로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존</a:t>
            </a:r>
            <a:r>
              <a:rPr sz="1700" spc="-10" dirty="0" err="1" smtClean="0"/>
              <a:t>엄성</a:t>
            </a:r>
            <a:r>
              <a:rPr sz="1700" spc="380" dirty="0" err="1" smtClean="0"/>
              <a:t>을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지</a:t>
            </a:r>
            <a:r>
              <a:rPr sz="1700" spc="104" dirty="0" err="1" smtClean="0"/>
              <a:t>킬</a:t>
            </a:r>
            <a:r>
              <a:rPr sz="1700" spc="380" dirty="0" err="1" smtClean="0"/>
              <a:t>수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있</a:t>
            </a:r>
            <a:r>
              <a:rPr sz="1700" spc="275" dirty="0" err="1" smtClean="0"/>
              <a:t>고</a:t>
            </a:r>
            <a:r>
              <a:rPr lang="ko-KR" altLang="en-US" sz="1700" spc="275" dirty="0" smtClean="0"/>
              <a:t> </a:t>
            </a:r>
            <a:r>
              <a:rPr sz="1700" spc="-10" dirty="0" err="1" smtClean="0"/>
              <a:t>안전하</a:t>
            </a:r>
            <a:r>
              <a:rPr sz="1700" spc="104" dirty="0" err="1" smtClean="0"/>
              <a:t>게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104" dirty="0"/>
              <a:t>살</a:t>
            </a:r>
            <a:r>
              <a:rPr sz="1700" spc="-295" dirty="0"/>
              <a:t> </a:t>
            </a:r>
            <a:r>
              <a:rPr sz="1700" spc="380" dirty="0"/>
              <a:t>수</a:t>
            </a:r>
            <a:r>
              <a:rPr sz="1700" spc="-295" dirty="0"/>
              <a:t> </a:t>
            </a:r>
            <a:r>
              <a:rPr sz="1700" spc="-10" dirty="0" err="1"/>
              <a:t>있</a:t>
            </a:r>
            <a:r>
              <a:rPr sz="1700" spc="265" dirty="0" err="1"/>
              <a:t>으</a:t>
            </a:r>
            <a:r>
              <a:rPr sz="1700" spc="104" dirty="0" err="1"/>
              <a:t>며</a:t>
            </a:r>
            <a:endParaRPr sz="1700" spc="104" dirty="0"/>
          </a:p>
          <a:p>
            <a:pPr marL="12700">
              <a:lnSpc>
                <a:spcPct val="100000"/>
              </a:lnSpc>
              <a:spcBef>
                <a:spcPts val="640"/>
              </a:spcBef>
              <a:defRPr/>
            </a:pPr>
            <a:r>
              <a:rPr sz="1700" spc="-10" dirty="0" err="1"/>
              <a:t>착취</a:t>
            </a:r>
            <a:r>
              <a:rPr sz="1700" spc="104" dirty="0" err="1"/>
              <a:t>와</a:t>
            </a:r>
            <a:r>
              <a:rPr lang="ko-KR" altLang="en-US" sz="1700" spc="104" dirty="0"/>
              <a:t> </a:t>
            </a:r>
            <a:r>
              <a:rPr sz="1700" spc="-295" dirty="0"/>
              <a:t> </a:t>
            </a:r>
            <a:r>
              <a:rPr sz="1700" spc="-10" dirty="0" err="1" smtClean="0"/>
              <a:t>학대</a:t>
            </a:r>
            <a:r>
              <a:rPr sz="1700" spc="104" dirty="0" err="1" smtClean="0"/>
              <a:t>의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대상</a:t>
            </a:r>
            <a:r>
              <a:rPr sz="1700" spc="104" dirty="0" err="1"/>
              <a:t>이</a:t>
            </a:r>
            <a:r>
              <a:rPr lang="ko-KR" altLang="en-US" sz="1700" spc="104" dirty="0"/>
              <a:t> </a:t>
            </a:r>
            <a:r>
              <a:rPr sz="1700" spc="-295" dirty="0"/>
              <a:t> </a:t>
            </a:r>
            <a:r>
              <a:rPr sz="1700" spc="-10" dirty="0" err="1"/>
              <a:t>되어서</a:t>
            </a:r>
            <a:r>
              <a:rPr sz="1700" spc="380" dirty="0" err="1"/>
              <a:t>는</a:t>
            </a:r>
            <a:r>
              <a:rPr sz="1700" spc="-295" dirty="0"/>
              <a:t> </a:t>
            </a:r>
            <a:r>
              <a:rPr sz="1700" spc="104" dirty="0"/>
              <a:t>안</a:t>
            </a:r>
            <a:r>
              <a:rPr sz="1700" spc="-295" dirty="0"/>
              <a:t> </a:t>
            </a:r>
            <a:r>
              <a:rPr sz="1700" spc="-10" dirty="0" smtClean="0"/>
              <a:t>되</a:t>
            </a:r>
            <a:r>
              <a:rPr lang="en-US" sz="1700" spc="380" dirty="0"/>
              <a:t> </a:t>
            </a:r>
            <a:r>
              <a:rPr sz="1700" spc="-295" dirty="0" smtClean="0"/>
              <a:t> </a:t>
            </a:r>
            <a:endParaRPr lang="en-US" sz="1700" spc="104" dirty="0"/>
          </a:p>
          <a:p>
            <a:pPr marL="12700">
              <a:lnSpc>
                <a:spcPct val="100000"/>
              </a:lnSpc>
              <a:spcBef>
                <a:spcPts val="640"/>
              </a:spcBef>
              <a:defRPr/>
            </a:pPr>
            <a:r>
              <a:rPr lang="en-US" altLang="ko-KR" sz="1300" spc="35" dirty="0" smtClean="0"/>
              <a:t>-</a:t>
            </a:r>
            <a:r>
              <a:rPr sz="1300" spc="35" dirty="0" smtClean="0"/>
              <a:t> </a:t>
            </a:r>
            <a:r>
              <a:rPr sz="1300" spc="60" dirty="0"/>
              <a:t>1991</a:t>
            </a:r>
            <a:r>
              <a:rPr sz="1300" spc="80" dirty="0"/>
              <a:t>년</a:t>
            </a:r>
            <a:r>
              <a:rPr sz="1300" spc="-229" dirty="0"/>
              <a:t> </a:t>
            </a:r>
            <a:r>
              <a:rPr sz="1300" spc="200" dirty="0" err="1"/>
              <a:t>노</a:t>
            </a:r>
            <a:r>
              <a:rPr sz="1300" spc="-10" dirty="0" err="1"/>
              <a:t>인</a:t>
            </a:r>
            <a:r>
              <a:rPr sz="1300" spc="290" dirty="0" err="1"/>
              <a:t>을</a:t>
            </a:r>
            <a:r>
              <a:rPr sz="1300" spc="-229" dirty="0"/>
              <a:t> </a:t>
            </a:r>
            <a:r>
              <a:rPr sz="1300" spc="-10" dirty="0" err="1"/>
              <a:t>위</a:t>
            </a:r>
            <a:r>
              <a:rPr sz="1300" spc="80" dirty="0" err="1"/>
              <a:t>한</a:t>
            </a:r>
            <a:r>
              <a:rPr sz="1300" spc="-229" dirty="0"/>
              <a:t> </a:t>
            </a:r>
            <a:r>
              <a:rPr sz="1300" spc="200" dirty="0" err="1"/>
              <a:t>유</a:t>
            </a:r>
            <a:r>
              <a:rPr sz="1300" spc="-10" dirty="0" err="1"/>
              <a:t>엔원</a:t>
            </a:r>
            <a:r>
              <a:rPr sz="1300" spc="80" dirty="0" err="1"/>
              <a:t>칙</a:t>
            </a:r>
            <a:r>
              <a:rPr sz="1300" spc="-229" dirty="0"/>
              <a:t> </a:t>
            </a:r>
            <a:r>
              <a:rPr sz="1300" spc="-10" dirty="0" err="1"/>
              <a:t>내</a:t>
            </a:r>
            <a:r>
              <a:rPr sz="1300" spc="290" dirty="0" err="1"/>
              <a:t>용</a:t>
            </a:r>
            <a:r>
              <a:rPr sz="1300" spc="-229" dirty="0"/>
              <a:t> </a:t>
            </a:r>
            <a:r>
              <a:rPr sz="1300" spc="290" dirty="0"/>
              <a:t>중</a:t>
            </a:r>
            <a:r>
              <a:rPr lang="en-US" altLang="ko-KR" sz="1300" spc="290" dirty="0"/>
              <a:t>-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470019" y="6589984"/>
            <a:ext cx="1225931" cy="39184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4490" algn="l"/>
              </a:tabLst>
              <a:defRPr/>
            </a:pPr>
            <a:r>
              <a:rPr lang="en-US" altLang="ko-KR" sz="2500">
                <a:solidFill>
                  <a:srgbClr val="898989"/>
                </a:solidFill>
              </a:rPr>
              <a:t>=</a:t>
            </a:r>
            <a:r>
              <a:rPr sz="2500" b="1" spc="65">
                <a:solidFill>
                  <a:srgbClr val="898989"/>
                </a:solidFill>
              </a:rPr>
              <a:t>인권</a:t>
            </a:r>
          </a:p>
        </p:txBody>
      </p:sp>
      <p:sp>
        <p:nvSpPr>
          <p:cNvPr id="16" name="object 16"/>
          <p:cNvSpPr/>
          <p:nvPr/>
        </p:nvSpPr>
        <p:spPr>
          <a:xfrm>
            <a:off x="2016836" y="593999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4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</a:pathLst>
          </a:custGeom>
          <a:solidFill>
            <a:srgbClr val="8DC55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7" name="object 17"/>
          <p:cNvSpPr/>
          <p:nvPr/>
        </p:nvSpPr>
        <p:spPr>
          <a:xfrm>
            <a:off x="1856765" y="6471272"/>
            <a:ext cx="788670" cy="648335"/>
          </a:xfrm>
          <a:custGeom>
            <a:avLst/>
            <a:gdLst/>
            <a:ahLst/>
            <a:cxnLst/>
            <a:rect l="l" t="t" r="r" b="b"/>
            <a:pathLst>
              <a:path w="788669" h="648334">
                <a:moveTo>
                  <a:pt x="680135" y="0"/>
                </a:moveTo>
                <a:lnTo>
                  <a:pt x="108000" y="0"/>
                </a:lnTo>
                <a:lnTo>
                  <a:pt x="91125" y="1687"/>
                </a:lnTo>
                <a:lnTo>
                  <a:pt x="54000" y="13500"/>
                </a:lnTo>
                <a:lnTo>
                  <a:pt x="16875" y="45562"/>
                </a:lnTo>
                <a:lnTo>
                  <a:pt x="0" y="108000"/>
                </a:lnTo>
                <a:lnTo>
                  <a:pt x="0" y="540003"/>
                </a:lnTo>
                <a:lnTo>
                  <a:pt x="1687" y="556879"/>
                </a:lnTo>
                <a:lnTo>
                  <a:pt x="13500" y="594004"/>
                </a:lnTo>
                <a:lnTo>
                  <a:pt x="45562" y="631129"/>
                </a:lnTo>
                <a:lnTo>
                  <a:pt x="108000" y="648004"/>
                </a:lnTo>
                <a:lnTo>
                  <a:pt x="680135" y="648004"/>
                </a:lnTo>
                <a:lnTo>
                  <a:pt x="697010" y="646317"/>
                </a:lnTo>
                <a:lnTo>
                  <a:pt x="734136" y="634504"/>
                </a:lnTo>
                <a:lnTo>
                  <a:pt x="771261" y="602441"/>
                </a:lnTo>
                <a:lnTo>
                  <a:pt x="788136" y="540003"/>
                </a:lnTo>
                <a:lnTo>
                  <a:pt x="788136" y="108000"/>
                </a:lnTo>
                <a:lnTo>
                  <a:pt x="786449" y="91125"/>
                </a:lnTo>
                <a:lnTo>
                  <a:pt x="774636" y="54000"/>
                </a:lnTo>
                <a:lnTo>
                  <a:pt x="742573" y="16875"/>
                </a:lnTo>
                <a:lnTo>
                  <a:pt x="680135" y="0"/>
                </a:lnTo>
                <a:close/>
              </a:path>
            </a:pathLst>
          </a:custGeom>
          <a:solidFill>
            <a:srgbClr val="8DC55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8" name="object 18"/>
          <p:cNvSpPr txBox="1"/>
          <p:nvPr/>
        </p:nvSpPr>
        <p:spPr>
          <a:xfrm>
            <a:off x="1934357" y="6559550"/>
            <a:ext cx="713593" cy="47942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spc="130">
                <a:solidFill>
                  <a:srgbClr val="FFFFFF"/>
                </a:solidFill>
              </a:rPr>
              <a:t>자기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spc="130">
                <a:solidFill>
                  <a:srgbClr val="FFFFFF"/>
                </a:solidFill>
              </a:rPr>
              <a:t>존</a:t>
            </a:r>
            <a:r>
              <a:rPr sz="1500" spc="315">
                <a:solidFill>
                  <a:srgbClr val="FFFFFF"/>
                </a:solidFill>
              </a:rPr>
              <a:t>중</a:t>
            </a:r>
            <a:endParaRPr sz="1500"/>
          </a:p>
        </p:txBody>
      </p:sp>
      <p:sp>
        <p:nvSpPr>
          <p:cNvPr id="19" name="object 19"/>
          <p:cNvSpPr/>
          <p:nvPr/>
        </p:nvSpPr>
        <p:spPr>
          <a:xfrm>
            <a:off x="3577513" y="593999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5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4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20" name="object 20"/>
          <p:cNvSpPr/>
          <p:nvPr/>
        </p:nvSpPr>
        <p:spPr>
          <a:xfrm>
            <a:off x="3417442" y="6471272"/>
            <a:ext cx="788670" cy="648335"/>
          </a:xfrm>
          <a:custGeom>
            <a:avLst/>
            <a:gdLst/>
            <a:ahLst/>
            <a:cxnLst/>
            <a:rect l="l" t="t" r="r" b="b"/>
            <a:pathLst>
              <a:path w="788670" h="648334">
                <a:moveTo>
                  <a:pt x="680135" y="0"/>
                </a:moveTo>
                <a:lnTo>
                  <a:pt x="108000" y="0"/>
                </a:lnTo>
                <a:lnTo>
                  <a:pt x="91125" y="1687"/>
                </a:lnTo>
                <a:lnTo>
                  <a:pt x="54000" y="13500"/>
                </a:lnTo>
                <a:lnTo>
                  <a:pt x="16875" y="45562"/>
                </a:lnTo>
                <a:lnTo>
                  <a:pt x="0" y="108000"/>
                </a:lnTo>
                <a:lnTo>
                  <a:pt x="0" y="540003"/>
                </a:lnTo>
                <a:lnTo>
                  <a:pt x="1687" y="556879"/>
                </a:lnTo>
                <a:lnTo>
                  <a:pt x="13500" y="594004"/>
                </a:lnTo>
                <a:lnTo>
                  <a:pt x="45562" y="631129"/>
                </a:lnTo>
                <a:lnTo>
                  <a:pt x="108000" y="648004"/>
                </a:lnTo>
                <a:lnTo>
                  <a:pt x="680135" y="648004"/>
                </a:lnTo>
                <a:lnTo>
                  <a:pt x="697010" y="646317"/>
                </a:lnTo>
                <a:lnTo>
                  <a:pt x="734136" y="634504"/>
                </a:lnTo>
                <a:lnTo>
                  <a:pt x="771261" y="602441"/>
                </a:lnTo>
                <a:lnTo>
                  <a:pt x="788136" y="540003"/>
                </a:lnTo>
                <a:lnTo>
                  <a:pt x="788136" y="108000"/>
                </a:lnTo>
                <a:lnTo>
                  <a:pt x="786449" y="91125"/>
                </a:lnTo>
                <a:lnTo>
                  <a:pt x="774636" y="54000"/>
                </a:lnTo>
                <a:lnTo>
                  <a:pt x="742573" y="16875"/>
                </a:lnTo>
                <a:lnTo>
                  <a:pt x="680135" y="0"/>
                </a:lnTo>
                <a:close/>
              </a:path>
            </a:pathLst>
          </a:custGeom>
          <a:solidFill>
            <a:srgbClr val="F7AB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21" name="object 21"/>
          <p:cNvSpPr txBox="1"/>
          <p:nvPr/>
        </p:nvSpPr>
        <p:spPr>
          <a:xfrm>
            <a:off x="3495031" y="6559550"/>
            <a:ext cx="633095" cy="4699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spc="130">
                <a:solidFill>
                  <a:srgbClr val="FFFFFF"/>
                </a:solidFill>
              </a:rPr>
              <a:t>타인존</a:t>
            </a:r>
            <a:r>
              <a:rPr sz="1500" spc="315">
                <a:solidFill>
                  <a:srgbClr val="FFFFFF"/>
                </a:solidFill>
              </a:rPr>
              <a:t>중</a:t>
            </a:r>
            <a:endParaRPr sz="1500"/>
          </a:p>
        </p:txBody>
      </p:sp>
      <p:grpSp>
        <p:nvGrpSpPr>
          <p:cNvPr id="22" name="object 22"/>
          <p:cNvGrpSpPr/>
          <p:nvPr/>
        </p:nvGrpSpPr>
        <p:grpSpPr>
          <a:xfrm>
            <a:off x="2743809" y="6523215"/>
            <a:ext cx="554355" cy="549910"/>
            <a:chOff x="2743809" y="6523215"/>
            <a:chExt cx="554355" cy="549910"/>
          </a:xfrm>
        </p:grpSpPr>
        <p:sp>
          <p:nvSpPr>
            <p:cNvPr id="23" name="object 23"/>
            <p:cNvSpPr/>
            <p:nvPr/>
          </p:nvSpPr>
          <p:spPr>
            <a:xfrm>
              <a:off x="2743809" y="6523215"/>
              <a:ext cx="553085" cy="257175"/>
            </a:xfrm>
            <a:custGeom>
              <a:avLst/>
              <a:gdLst/>
              <a:ahLst/>
              <a:cxnLst/>
              <a:rect l="l" t="t" r="r" b="b"/>
              <a:pathLst>
                <a:path w="553085" h="257175">
                  <a:moveTo>
                    <a:pt x="367893" y="0"/>
                  </a:moveTo>
                  <a:lnTo>
                    <a:pt x="350108" y="6946"/>
                  </a:lnTo>
                  <a:lnTo>
                    <a:pt x="342023" y="37210"/>
                  </a:lnTo>
                  <a:lnTo>
                    <a:pt x="342023" y="57149"/>
                  </a:lnTo>
                  <a:lnTo>
                    <a:pt x="61150" y="57149"/>
                  </a:lnTo>
                  <a:lnTo>
                    <a:pt x="51595" y="58105"/>
                  </a:lnTo>
                  <a:lnTo>
                    <a:pt x="30575" y="64793"/>
                  </a:lnTo>
                  <a:lnTo>
                    <a:pt x="9554" y="82947"/>
                  </a:lnTo>
                  <a:lnTo>
                    <a:pt x="0" y="118300"/>
                  </a:lnTo>
                  <a:lnTo>
                    <a:pt x="0" y="138531"/>
                  </a:lnTo>
                  <a:lnTo>
                    <a:pt x="955" y="148088"/>
                  </a:lnTo>
                  <a:lnTo>
                    <a:pt x="7643" y="169113"/>
                  </a:lnTo>
                  <a:lnTo>
                    <a:pt x="25797" y="190138"/>
                  </a:lnTo>
                  <a:lnTo>
                    <a:pt x="61150" y="199694"/>
                  </a:lnTo>
                  <a:lnTo>
                    <a:pt x="342023" y="199694"/>
                  </a:lnTo>
                  <a:lnTo>
                    <a:pt x="342023" y="218744"/>
                  </a:lnTo>
                  <a:lnTo>
                    <a:pt x="342832" y="227789"/>
                  </a:lnTo>
                  <a:lnTo>
                    <a:pt x="348491" y="245243"/>
                  </a:lnTo>
                  <a:lnTo>
                    <a:pt x="363851" y="256581"/>
                  </a:lnTo>
                  <a:lnTo>
                    <a:pt x="393763" y="247281"/>
                  </a:lnTo>
                  <a:lnTo>
                    <a:pt x="531253" y="160591"/>
                  </a:lnTo>
                  <a:lnTo>
                    <a:pt x="538527" y="154985"/>
                  </a:lnTo>
                  <a:lnTo>
                    <a:pt x="550651" y="140206"/>
                  </a:lnTo>
                  <a:lnTo>
                    <a:pt x="553076" y="119309"/>
                  </a:lnTo>
                  <a:lnTo>
                    <a:pt x="531253" y="95351"/>
                  </a:lnTo>
                  <a:lnTo>
                    <a:pt x="393763" y="8661"/>
                  </a:lnTo>
                  <a:lnTo>
                    <a:pt x="385679" y="4521"/>
                  </a:lnTo>
                  <a:lnTo>
                    <a:pt x="367893" y="0"/>
                  </a:lnTo>
                  <a:close/>
                </a:path>
              </a:pathLst>
            </a:custGeom>
            <a:solidFill>
              <a:srgbClr val="8DC55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4" name="object 24"/>
            <p:cNvSpPr/>
            <p:nvPr/>
          </p:nvSpPr>
          <p:spPr>
            <a:xfrm>
              <a:off x="2744986" y="6816357"/>
              <a:ext cx="553085" cy="257175"/>
            </a:xfrm>
            <a:custGeom>
              <a:avLst/>
              <a:gdLst/>
              <a:ahLst/>
              <a:cxnLst/>
              <a:rect l="l" t="t" r="r" b="b"/>
              <a:pathLst>
                <a:path w="553085" h="257175">
                  <a:moveTo>
                    <a:pt x="185182" y="0"/>
                  </a:moveTo>
                  <a:lnTo>
                    <a:pt x="167396" y="4521"/>
                  </a:lnTo>
                  <a:lnTo>
                    <a:pt x="159312" y="8661"/>
                  </a:lnTo>
                  <a:lnTo>
                    <a:pt x="21822" y="95351"/>
                  </a:lnTo>
                  <a:lnTo>
                    <a:pt x="0" y="119309"/>
                  </a:lnTo>
                  <a:lnTo>
                    <a:pt x="2424" y="140206"/>
                  </a:lnTo>
                  <a:lnTo>
                    <a:pt x="14548" y="154985"/>
                  </a:lnTo>
                  <a:lnTo>
                    <a:pt x="21822" y="160591"/>
                  </a:lnTo>
                  <a:lnTo>
                    <a:pt x="159312" y="247281"/>
                  </a:lnTo>
                  <a:lnTo>
                    <a:pt x="189224" y="256581"/>
                  </a:lnTo>
                  <a:lnTo>
                    <a:pt x="204584" y="245243"/>
                  </a:lnTo>
                  <a:lnTo>
                    <a:pt x="210243" y="227789"/>
                  </a:lnTo>
                  <a:lnTo>
                    <a:pt x="211052" y="218744"/>
                  </a:lnTo>
                  <a:lnTo>
                    <a:pt x="211052" y="199694"/>
                  </a:lnTo>
                  <a:lnTo>
                    <a:pt x="491925" y="199694"/>
                  </a:lnTo>
                  <a:lnTo>
                    <a:pt x="527278" y="190138"/>
                  </a:lnTo>
                  <a:lnTo>
                    <a:pt x="545432" y="169113"/>
                  </a:lnTo>
                  <a:lnTo>
                    <a:pt x="552120" y="148088"/>
                  </a:lnTo>
                  <a:lnTo>
                    <a:pt x="553076" y="138531"/>
                  </a:lnTo>
                  <a:lnTo>
                    <a:pt x="553076" y="118300"/>
                  </a:lnTo>
                  <a:lnTo>
                    <a:pt x="543521" y="82947"/>
                  </a:lnTo>
                  <a:lnTo>
                    <a:pt x="522500" y="64793"/>
                  </a:lnTo>
                  <a:lnTo>
                    <a:pt x="501480" y="58105"/>
                  </a:lnTo>
                  <a:lnTo>
                    <a:pt x="491925" y="57150"/>
                  </a:lnTo>
                  <a:lnTo>
                    <a:pt x="211052" y="57150"/>
                  </a:lnTo>
                  <a:lnTo>
                    <a:pt x="211052" y="37211"/>
                  </a:lnTo>
                  <a:lnTo>
                    <a:pt x="202968" y="6946"/>
                  </a:lnTo>
                  <a:lnTo>
                    <a:pt x="185182" y="0"/>
                  </a:lnTo>
                  <a:close/>
                </a:path>
              </a:pathLst>
            </a:custGeom>
            <a:solidFill>
              <a:srgbClr val="F7AB0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1200150" y="7320687"/>
            <a:ext cx="4953000" cy="754822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 indent="264160">
              <a:lnSpc>
                <a:spcPct val="127699"/>
              </a:lnSpc>
              <a:spcBef>
                <a:spcPts val="100"/>
              </a:spcBef>
              <a:defRPr/>
            </a:pPr>
            <a:r>
              <a:rPr sz="2000" spc="-45" dirty="0"/>
              <a:t>“</a:t>
            </a:r>
            <a:r>
              <a:rPr sz="2000" b="1" spc="-45" dirty="0" err="1">
                <a:solidFill>
                  <a:srgbClr val="ED6C00"/>
                </a:solidFill>
              </a:rPr>
              <a:t>인간</a:t>
            </a:r>
            <a:r>
              <a:rPr sz="2000" spc="-45" dirty="0" err="1"/>
              <a:t>으로서</a:t>
            </a:r>
            <a:r>
              <a:rPr lang="ko-KR" altLang="en-US" sz="2000" spc="-45" dirty="0"/>
              <a:t> </a:t>
            </a:r>
            <a:r>
              <a:rPr sz="2000" b="1" spc="-45" dirty="0" err="1">
                <a:solidFill>
                  <a:srgbClr val="ED6C00"/>
                </a:solidFill>
              </a:rPr>
              <a:t>존엄성</a:t>
            </a:r>
            <a:r>
              <a:rPr sz="2000" spc="-45" dirty="0" err="1"/>
              <a:t>을</a:t>
            </a:r>
            <a:r>
              <a:rPr lang="ko-KR" altLang="en-US" sz="2000" spc="-45" dirty="0"/>
              <a:t> </a:t>
            </a:r>
            <a:r>
              <a:rPr sz="2000" b="1" spc="-45" dirty="0" err="1">
                <a:solidFill>
                  <a:srgbClr val="ED6C00"/>
                </a:solidFill>
              </a:rPr>
              <a:t>존중</a:t>
            </a:r>
            <a:r>
              <a:rPr sz="2000" spc="-45" dirty="0" err="1"/>
              <a:t>받고</a:t>
            </a:r>
            <a:r>
              <a:rPr sz="2000" spc="-45" dirty="0"/>
              <a:t>, </a:t>
            </a:r>
            <a:r>
              <a:rPr sz="2000" spc="-40" dirty="0"/>
              <a:t> </a:t>
            </a:r>
            <a:r>
              <a:rPr sz="2000" b="1" spc="-35" dirty="0" err="1">
                <a:solidFill>
                  <a:srgbClr val="ED6C00"/>
                </a:solidFill>
              </a:rPr>
              <a:t>행복</a:t>
            </a:r>
            <a:r>
              <a:rPr sz="2000" spc="-35" dirty="0" err="1"/>
              <a:t>하</a:t>
            </a:r>
            <a:r>
              <a:rPr sz="2000" spc="285" dirty="0" err="1"/>
              <a:t>게</a:t>
            </a:r>
            <a:r>
              <a:rPr lang="ko-KR" altLang="en-US" sz="2000" spc="285" dirty="0"/>
              <a:t> </a:t>
            </a:r>
            <a:r>
              <a:rPr sz="2000" spc="-35" dirty="0" err="1"/>
              <a:t>살아가는</a:t>
            </a:r>
            <a:r>
              <a:rPr sz="2000" spc="285" dirty="0" err="1"/>
              <a:t>데</a:t>
            </a:r>
            <a:r>
              <a:rPr lang="ko-KR" altLang="en-US" sz="2000" spc="285" dirty="0"/>
              <a:t> </a:t>
            </a:r>
            <a:r>
              <a:rPr sz="2000" spc="-35" dirty="0" err="1"/>
              <a:t>필요</a:t>
            </a:r>
            <a:r>
              <a:rPr sz="2000" spc="285" dirty="0" err="1"/>
              <a:t>한</a:t>
            </a:r>
            <a:r>
              <a:rPr lang="ko-KR" altLang="en-US" sz="2000" spc="285" dirty="0"/>
              <a:t> </a:t>
            </a:r>
            <a:r>
              <a:rPr sz="2000" spc="-35" dirty="0" err="1" smtClean="0"/>
              <a:t>모</a:t>
            </a:r>
            <a:r>
              <a:rPr sz="2000" spc="285" dirty="0" err="1" smtClean="0"/>
              <a:t>든</a:t>
            </a:r>
            <a:r>
              <a:rPr lang="en-US" sz="2000" spc="285" dirty="0" smtClean="0"/>
              <a:t> </a:t>
            </a:r>
            <a:r>
              <a:rPr sz="2000" b="1" spc="-35" dirty="0" err="1" smtClean="0">
                <a:solidFill>
                  <a:srgbClr val="ED6C00"/>
                </a:solidFill>
              </a:rPr>
              <a:t>권리</a:t>
            </a:r>
            <a:r>
              <a:rPr sz="2000" spc="-735" dirty="0"/>
              <a:t>”</a:t>
            </a:r>
          </a:p>
        </p:txBody>
      </p:sp>
      <p:grpSp>
        <p:nvGrpSpPr>
          <p:cNvPr id="26" name="object 26"/>
          <p:cNvGrpSpPr/>
          <p:nvPr/>
        </p:nvGrpSpPr>
        <p:grpSpPr>
          <a:xfrm>
            <a:off x="1018959" y="1979993"/>
            <a:ext cx="4841875" cy="2474595"/>
            <a:chOff x="1018959" y="1979993"/>
            <a:chExt cx="4841875" cy="2474595"/>
          </a:xfrm>
        </p:grpSpPr>
        <p:sp>
          <p:nvSpPr>
            <p:cNvPr id="27" name="object 27"/>
            <p:cNvSpPr/>
            <p:nvPr/>
          </p:nvSpPr>
          <p:spPr>
            <a:xfrm>
              <a:off x="1299413" y="1979993"/>
              <a:ext cx="4185285" cy="2349500"/>
            </a:xfrm>
            <a:custGeom>
              <a:avLst/>
              <a:gdLst/>
              <a:ahLst/>
              <a:cxnLst/>
              <a:rect l="l" t="t" r="r" b="b"/>
              <a:pathLst>
                <a:path w="4185285" h="2349500">
                  <a:moveTo>
                    <a:pt x="3892931" y="0"/>
                  </a:moveTo>
                  <a:lnTo>
                    <a:pt x="291820" y="0"/>
                  </a:lnTo>
                  <a:lnTo>
                    <a:pt x="246223" y="4559"/>
                  </a:lnTo>
                  <a:lnTo>
                    <a:pt x="145910" y="36477"/>
                  </a:lnTo>
                  <a:lnTo>
                    <a:pt x="45596" y="123111"/>
                  </a:lnTo>
                  <a:lnTo>
                    <a:pt x="0" y="291820"/>
                  </a:lnTo>
                  <a:lnTo>
                    <a:pt x="0" y="2057184"/>
                  </a:lnTo>
                  <a:lnTo>
                    <a:pt x="4559" y="2102781"/>
                  </a:lnTo>
                  <a:lnTo>
                    <a:pt x="36477" y="2203094"/>
                  </a:lnTo>
                  <a:lnTo>
                    <a:pt x="123111" y="2303407"/>
                  </a:lnTo>
                  <a:lnTo>
                    <a:pt x="291820" y="2349004"/>
                  </a:lnTo>
                  <a:lnTo>
                    <a:pt x="3892931" y="2349004"/>
                  </a:lnTo>
                  <a:lnTo>
                    <a:pt x="3938527" y="2344445"/>
                  </a:lnTo>
                  <a:lnTo>
                    <a:pt x="4038841" y="2312527"/>
                  </a:lnTo>
                  <a:lnTo>
                    <a:pt x="4139154" y="2225892"/>
                  </a:lnTo>
                  <a:lnTo>
                    <a:pt x="4184751" y="2057184"/>
                  </a:lnTo>
                  <a:lnTo>
                    <a:pt x="4184751" y="291820"/>
                  </a:lnTo>
                  <a:lnTo>
                    <a:pt x="4180191" y="246223"/>
                  </a:lnTo>
                  <a:lnTo>
                    <a:pt x="4148274" y="145910"/>
                  </a:lnTo>
                  <a:lnTo>
                    <a:pt x="4061639" y="45596"/>
                  </a:lnTo>
                  <a:lnTo>
                    <a:pt x="3892931" y="0"/>
                  </a:lnTo>
                  <a:close/>
                </a:path>
              </a:pathLst>
            </a:custGeom>
            <a:solidFill>
              <a:srgbClr val="D6E9C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8" name="object 28"/>
            <p:cNvSpPr/>
            <p:nvPr/>
          </p:nvSpPr>
          <p:spPr>
            <a:xfrm>
              <a:off x="1018959" y="2236698"/>
              <a:ext cx="4841875" cy="2217420"/>
            </a:xfrm>
            <a:custGeom>
              <a:avLst/>
              <a:gdLst/>
              <a:ahLst/>
              <a:cxnLst/>
              <a:rect l="l" t="t" r="r" b="b"/>
              <a:pathLst>
                <a:path w="4841875" h="2217420">
                  <a:moveTo>
                    <a:pt x="4841748" y="0"/>
                  </a:moveTo>
                  <a:lnTo>
                    <a:pt x="0" y="0"/>
                  </a:lnTo>
                  <a:lnTo>
                    <a:pt x="0" y="2217420"/>
                  </a:lnTo>
                  <a:lnTo>
                    <a:pt x="4841748" y="2217420"/>
                  </a:lnTo>
                  <a:lnTo>
                    <a:pt x="4841748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9" name="object 29"/>
            <p:cNvSpPr/>
            <p:nvPr/>
          </p:nvSpPr>
          <p:spPr>
            <a:xfrm>
              <a:off x="1084402" y="2302141"/>
              <a:ext cx="4712970" cy="2088514"/>
            </a:xfrm>
            <a:custGeom>
              <a:avLst/>
              <a:gdLst/>
              <a:ahLst/>
              <a:cxnLst/>
              <a:rect l="l" t="t" r="r" b="b"/>
              <a:pathLst>
                <a:path w="4712970" h="2088514">
                  <a:moveTo>
                    <a:pt x="4604397" y="0"/>
                  </a:moveTo>
                  <a:lnTo>
                    <a:pt x="108000" y="0"/>
                  </a:lnTo>
                  <a:lnTo>
                    <a:pt x="91125" y="1687"/>
                  </a:lnTo>
                  <a:lnTo>
                    <a:pt x="54000" y="13500"/>
                  </a:lnTo>
                  <a:lnTo>
                    <a:pt x="16875" y="45562"/>
                  </a:lnTo>
                  <a:lnTo>
                    <a:pt x="0" y="108000"/>
                  </a:lnTo>
                  <a:lnTo>
                    <a:pt x="0" y="1980006"/>
                  </a:lnTo>
                  <a:lnTo>
                    <a:pt x="1687" y="1996879"/>
                  </a:lnTo>
                  <a:lnTo>
                    <a:pt x="13500" y="2034000"/>
                  </a:lnTo>
                  <a:lnTo>
                    <a:pt x="45562" y="2071121"/>
                  </a:lnTo>
                  <a:lnTo>
                    <a:pt x="108000" y="2087994"/>
                  </a:lnTo>
                  <a:lnTo>
                    <a:pt x="4604397" y="2087994"/>
                  </a:lnTo>
                  <a:lnTo>
                    <a:pt x="4621272" y="2086306"/>
                  </a:lnTo>
                  <a:lnTo>
                    <a:pt x="4658398" y="2074495"/>
                  </a:lnTo>
                  <a:lnTo>
                    <a:pt x="4695523" y="2042436"/>
                  </a:lnTo>
                  <a:lnTo>
                    <a:pt x="4712398" y="1980006"/>
                  </a:lnTo>
                  <a:lnTo>
                    <a:pt x="4712398" y="108000"/>
                  </a:lnTo>
                  <a:lnTo>
                    <a:pt x="4710710" y="91125"/>
                  </a:lnTo>
                  <a:lnTo>
                    <a:pt x="4698898" y="54000"/>
                  </a:lnTo>
                  <a:lnTo>
                    <a:pt x="4666835" y="16875"/>
                  </a:lnTo>
                  <a:lnTo>
                    <a:pt x="46043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1067300" y="1454150"/>
            <a:ext cx="4781050" cy="7181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DE6A08"/>
                </a:solidFill>
              </a:rPr>
              <a:t>만족스러</a:t>
            </a:r>
            <a:r>
              <a:rPr sz="2500" b="1" spc="-55" dirty="0" err="1">
                <a:solidFill>
                  <a:srgbClr val="DE6A08"/>
                </a:solidFill>
              </a:rPr>
              <a:t>운</a:t>
            </a:r>
            <a:r>
              <a:rPr sz="2500" b="1" spc="-254" dirty="0">
                <a:solidFill>
                  <a:srgbClr val="DE6A08"/>
                </a:solidFill>
              </a:rPr>
              <a:t> </a:t>
            </a:r>
            <a:r>
              <a:rPr sz="2500" b="1" spc="-175" dirty="0" err="1">
                <a:solidFill>
                  <a:srgbClr val="DE6A08"/>
                </a:solidFill>
              </a:rPr>
              <a:t>노후</a:t>
            </a:r>
            <a:r>
              <a:rPr sz="2000" spc="-55" dirty="0" err="1"/>
              <a:t>는</a:t>
            </a:r>
            <a:r>
              <a:rPr sz="2000" spc="-140" dirty="0"/>
              <a:t> </a:t>
            </a:r>
            <a:r>
              <a:rPr lang="en-US" sz="2000" spc="-140" dirty="0" smtClean="0"/>
              <a:t> </a:t>
            </a:r>
            <a:r>
              <a:rPr sz="2000" spc="-175" dirty="0" err="1" smtClean="0"/>
              <a:t>어</a:t>
            </a:r>
            <a:r>
              <a:rPr sz="2000" spc="-55" dirty="0" err="1" smtClean="0"/>
              <a:t>떤</a:t>
            </a:r>
            <a:r>
              <a:rPr sz="2000" spc="-140" dirty="0" smtClean="0"/>
              <a:t> </a:t>
            </a:r>
            <a:r>
              <a:rPr sz="2000" spc="-175" dirty="0" err="1" smtClean="0"/>
              <a:t>것일까요</a:t>
            </a:r>
            <a:endParaRPr lang="en-US" sz="2000" spc="30" dirty="0"/>
          </a:p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lang="en-US" sz="2000" b="1" spc="30" dirty="0" smtClean="0">
                <a:solidFill>
                  <a:srgbClr val="6E9D43"/>
                </a:solidFill>
              </a:rPr>
              <a:t>  </a:t>
            </a:r>
            <a:r>
              <a:rPr sz="1500" b="1" spc="-145" dirty="0" err="1" smtClean="0">
                <a:solidFill>
                  <a:srgbClr val="6E9D43"/>
                </a:solidFill>
              </a:rPr>
              <a:t>만족스러</a:t>
            </a:r>
            <a:r>
              <a:rPr sz="1500" b="1" spc="-40" dirty="0" err="1" smtClean="0">
                <a:solidFill>
                  <a:srgbClr val="6E9D43"/>
                </a:solidFill>
              </a:rPr>
              <a:t>운</a:t>
            </a:r>
            <a:r>
              <a:rPr lang="en-US" sz="1500" b="1" spc="-40" dirty="0" smtClean="0">
                <a:solidFill>
                  <a:srgbClr val="6E9D43"/>
                </a:solidFill>
              </a:rPr>
              <a:t> </a:t>
            </a:r>
            <a:r>
              <a:rPr sz="1500" b="1" spc="-275" dirty="0" smtClean="0">
                <a:solidFill>
                  <a:srgbClr val="6E9D43"/>
                </a:solidFill>
              </a:rPr>
              <a:t> </a:t>
            </a:r>
            <a:r>
              <a:rPr sz="1500" b="1" spc="-145" dirty="0" err="1">
                <a:solidFill>
                  <a:srgbClr val="6E9D43"/>
                </a:solidFill>
              </a:rPr>
              <a:t>노후</a:t>
            </a:r>
            <a:r>
              <a:rPr sz="1500" b="1" spc="-40" dirty="0" err="1">
                <a:solidFill>
                  <a:srgbClr val="6E9D43"/>
                </a:solidFill>
              </a:rPr>
              <a:t>가</a:t>
            </a:r>
            <a:r>
              <a:rPr sz="1500" b="1" spc="-275" dirty="0">
                <a:solidFill>
                  <a:srgbClr val="6E9D43"/>
                </a:solidFill>
              </a:rPr>
              <a:t> </a:t>
            </a:r>
            <a:r>
              <a:rPr lang="en-US" sz="1500" b="1" spc="-275" dirty="0" smtClean="0">
                <a:solidFill>
                  <a:srgbClr val="6E9D43"/>
                </a:solidFill>
              </a:rPr>
              <a:t>  </a:t>
            </a:r>
            <a:r>
              <a:rPr sz="1500" b="1" spc="-145" dirty="0" err="1" smtClean="0">
                <a:solidFill>
                  <a:srgbClr val="6E9D43"/>
                </a:solidFill>
              </a:rPr>
              <a:t>되</a:t>
            </a:r>
            <a:r>
              <a:rPr sz="1500" b="1" spc="-40" dirty="0" err="1" smtClean="0">
                <a:solidFill>
                  <a:srgbClr val="6E9D43"/>
                </a:solidFill>
              </a:rPr>
              <a:t>기</a:t>
            </a:r>
            <a:r>
              <a:rPr sz="1500" b="1" spc="-275" dirty="0" smtClean="0">
                <a:solidFill>
                  <a:srgbClr val="6E9D43"/>
                </a:solidFill>
              </a:rPr>
              <a:t> </a:t>
            </a:r>
            <a:r>
              <a:rPr lang="en-US" sz="1500" b="1" spc="-275" dirty="0" smtClean="0">
                <a:solidFill>
                  <a:srgbClr val="6E9D43"/>
                </a:solidFill>
              </a:rPr>
              <a:t> </a:t>
            </a:r>
            <a:r>
              <a:rPr sz="1500" b="1" spc="-145" dirty="0" err="1" smtClean="0">
                <a:solidFill>
                  <a:srgbClr val="6E9D43"/>
                </a:solidFill>
              </a:rPr>
              <a:t>위</a:t>
            </a:r>
            <a:r>
              <a:rPr sz="1500" b="1" spc="-40" dirty="0" err="1" smtClean="0">
                <a:solidFill>
                  <a:srgbClr val="6E9D43"/>
                </a:solidFill>
              </a:rPr>
              <a:t>한</a:t>
            </a:r>
            <a:r>
              <a:rPr sz="1500" b="1" spc="-275" dirty="0" smtClean="0">
                <a:solidFill>
                  <a:srgbClr val="6E9D43"/>
                </a:solidFill>
              </a:rPr>
              <a:t> </a:t>
            </a:r>
            <a:r>
              <a:rPr lang="en-US" sz="1500" b="1" spc="-275" dirty="0" smtClean="0">
                <a:solidFill>
                  <a:srgbClr val="6E9D43"/>
                </a:solidFill>
              </a:rPr>
              <a:t> </a:t>
            </a:r>
            <a:r>
              <a:rPr sz="1500" b="1" spc="-145" dirty="0" smtClean="0">
                <a:solidFill>
                  <a:srgbClr val="6E9D43"/>
                </a:solidFill>
              </a:rPr>
              <a:t>공</a:t>
            </a:r>
            <a:r>
              <a:rPr lang="en-US" sz="1500" b="1" spc="-145" dirty="0" smtClean="0">
                <a:solidFill>
                  <a:srgbClr val="6E9D43"/>
                </a:solidFill>
              </a:rPr>
              <a:t> </a:t>
            </a:r>
            <a:r>
              <a:rPr sz="1500" b="1" spc="-145" dirty="0" err="1" smtClean="0">
                <a:solidFill>
                  <a:srgbClr val="6E9D43"/>
                </a:solidFill>
              </a:rPr>
              <a:t>통</a:t>
            </a:r>
            <a:r>
              <a:rPr sz="1500" b="1" spc="-40" dirty="0" err="1" smtClean="0">
                <a:solidFill>
                  <a:srgbClr val="6E9D43"/>
                </a:solidFill>
              </a:rPr>
              <a:t>적</a:t>
            </a:r>
            <a:r>
              <a:rPr sz="1500" b="1" spc="-275" dirty="0" smtClean="0">
                <a:solidFill>
                  <a:srgbClr val="6E9D43"/>
                </a:solidFill>
              </a:rPr>
              <a:t> </a:t>
            </a:r>
            <a:r>
              <a:rPr lang="en-US" sz="1500" b="1" spc="-275" dirty="0" smtClean="0">
                <a:solidFill>
                  <a:srgbClr val="6E9D43"/>
                </a:solidFill>
              </a:rPr>
              <a:t> </a:t>
            </a:r>
            <a:r>
              <a:rPr sz="1500" b="1" spc="-145" dirty="0" err="1" smtClean="0">
                <a:solidFill>
                  <a:srgbClr val="6E9D43"/>
                </a:solidFill>
              </a:rPr>
              <a:t>요소</a:t>
            </a:r>
            <a:r>
              <a:rPr sz="1500" b="1" spc="-40" dirty="0" err="1" smtClean="0">
                <a:solidFill>
                  <a:srgbClr val="6E9D43"/>
                </a:solidFill>
              </a:rPr>
              <a:t>는</a:t>
            </a:r>
            <a:endParaRPr sz="1500" b="1" dirty="0"/>
          </a:p>
        </p:txBody>
      </p:sp>
      <p:pic>
        <p:nvPicPr>
          <p:cNvPr id="31" name="object 31"/>
          <p:cNvPicPr/>
          <p:nvPr/>
        </p:nvPicPr>
        <p:blipFill rotWithShape="1">
          <a:blip r:embed="rId6"/>
          <a:stretch>
            <a:fillRect/>
          </a:stretch>
        </p:blipFill>
        <p:spPr>
          <a:xfrm>
            <a:off x="1410258" y="2399995"/>
            <a:ext cx="1704073" cy="1624647"/>
          </a:xfrm>
          <a:prstGeom prst="rect">
            <a:avLst/>
          </a:prstGeom>
        </p:spPr>
      </p:pic>
      <p:sp>
        <p:nvSpPr>
          <p:cNvPr id="32" name="object 32"/>
          <p:cNvSpPr txBox="1"/>
          <p:nvPr/>
        </p:nvSpPr>
        <p:spPr>
          <a:xfrm>
            <a:off x="209550" y="2236698"/>
            <a:ext cx="6629400" cy="210670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defRPr/>
            </a:pPr>
            <a:endParaRPr sz="1200" dirty="0"/>
          </a:p>
          <a:p>
            <a:pPr>
              <a:lnSpc>
                <a:spcPct val="100000"/>
              </a:lnSpc>
              <a:spcBef>
                <a:spcPts val="45"/>
              </a:spcBef>
              <a:defRPr/>
            </a:pPr>
            <a:endParaRPr sz="1500" dirty="0"/>
          </a:p>
          <a:p>
            <a:pPr marL="404495">
              <a:lnSpc>
                <a:spcPct val="100000"/>
              </a:lnSpc>
              <a:tabLst>
                <a:tab pos="2513965" algn="l"/>
              </a:tabLst>
              <a:defRPr/>
            </a:pPr>
            <a:r>
              <a:rPr sz="1500" b="1" spc="220" dirty="0" err="1"/>
              <a:t>몸</a:t>
            </a:r>
            <a:r>
              <a:rPr sz="1500" b="1" spc="90" dirty="0" err="1"/>
              <a:t>과</a:t>
            </a:r>
            <a:r>
              <a:rPr sz="1500" b="1" spc="-250" dirty="0"/>
              <a:t> </a:t>
            </a:r>
            <a:r>
              <a:rPr sz="1500" b="1" spc="-10" dirty="0" err="1"/>
              <a:t>마</a:t>
            </a:r>
            <a:r>
              <a:rPr sz="1500" b="1" spc="220" dirty="0" err="1"/>
              <a:t>음</a:t>
            </a:r>
            <a:r>
              <a:rPr sz="1500" b="1" spc="90" dirty="0" err="1"/>
              <a:t>의</a:t>
            </a:r>
            <a:r>
              <a:rPr sz="1500" b="1" spc="-250" dirty="0"/>
              <a:t> </a:t>
            </a:r>
            <a:r>
              <a:rPr lang="en-US" sz="1500" b="1" spc="-250" dirty="0" smtClean="0"/>
              <a:t> </a:t>
            </a:r>
            <a:r>
              <a:rPr sz="1500" b="1" spc="-10" dirty="0" err="1" smtClean="0"/>
              <a:t>건강</a:t>
            </a:r>
            <a:r>
              <a:rPr sz="1500" b="1" spc="240" dirty="0"/>
              <a:t>,</a:t>
            </a:r>
            <a:r>
              <a:rPr sz="1500" b="1" spc="-250" dirty="0"/>
              <a:t> </a:t>
            </a:r>
            <a:r>
              <a:rPr sz="1500" b="1" spc="-10" dirty="0" err="1"/>
              <a:t>경제</a:t>
            </a:r>
            <a:r>
              <a:rPr sz="1500" b="1" spc="90" dirty="0" err="1"/>
              <a:t>적</a:t>
            </a:r>
            <a:r>
              <a:rPr sz="1500" b="1" spc="-250" dirty="0"/>
              <a:t> </a:t>
            </a:r>
            <a:r>
              <a:rPr lang="en-US" sz="1500" b="1" spc="-250" dirty="0" smtClean="0"/>
              <a:t>  </a:t>
            </a:r>
            <a:r>
              <a:rPr sz="1500" b="1" spc="-10" dirty="0" err="1" smtClean="0"/>
              <a:t>안</a:t>
            </a:r>
            <a:r>
              <a:rPr sz="1500" b="1" spc="90" dirty="0" err="1" smtClean="0"/>
              <a:t>정</a:t>
            </a:r>
            <a:r>
              <a:rPr lang="ko-KR" altLang="en-US" sz="1500" b="1" spc="90" dirty="0" smtClean="0"/>
              <a:t>      </a:t>
            </a:r>
            <a:r>
              <a:rPr sz="1500" b="1" spc="-10" dirty="0" err="1" smtClean="0"/>
              <a:t>가</a:t>
            </a:r>
            <a:r>
              <a:rPr sz="1500" b="1" spc="220" dirty="0" err="1" smtClean="0"/>
              <a:t>족</a:t>
            </a:r>
            <a:r>
              <a:rPr sz="1500" b="1" spc="240" dirty="0"/>
              <a:t>,</a:t>
            </a:r>
            <a:r>
              <a:rPr sz="1500" b="1" spc="-250" dirty="0"/>
              <a:t> </a:t>
            </a:r>
            <a:r>
              <a:rPr sz="1500" b="1" spc="-10" dirty="0" err="1"/>
              <a:t>친</a:t>
            </a:r>
            <a:r>
              <a:rPr sz="1500" b="1" spc="220" dirty="0" err="1"/>
              <a:t>구</a:t>
            </a:r>
            <a:r>
              <a:rPr sz="1500" b="1" spc="240" dirty="0"/>
              <a:t>,</a:t>
            </a:r>
            <a:r>
              <a:rPr sz="1500" b="1" spc="-250" dirty="0"/>
              <a:t> </a:t>
            </a:r>
            <a:r>
              <a:rPr sz="1500" b="1" spc="-10" dirty="0" err="1"/>
              <a:t>이</a:t>
            </a:r>
            <a:r>
              <a:rPr sz="1500" b="1" spc="220" dirty="0" err="1"/>
              <a:t>웃</a:t>
            </a:r>
            <a:r>
              <a:rPr sz="1500" b="1" spc="-10" dirty="0" err="1"/>
              <a:t>과</a:t>
            </a:r>
            <a:r>
              <a:rPr sz="1500" b="1" spc="90" dirty="0" err="1"/>
              <a:t>의</a:t>
            </a:r>
            <a:r>
              <a:rPr sz="1500" b="1" spc="-250" dirty="0"/>
              <a:t> </a:t>
            </a:r>
            <a:r>
              <a:rPr lang="en-US" sz="1500" b="1" spc="-250" dirty="0" smtClean="0"/>
              <a:t>  </a:t>
            </a:r>
            <a:r>
              <a:rPr sz="1500" b="1" spc="220" dirty="0" err="1" smtClean="0"/>
              <a:t>좋</a:t>
            </a:r>
            <a:r>
              <a:rPr sz="1500" b="1" spc="320" dirty="0" err="1" smtClean="0"/>
              <a:t>은</a:t>
            </a:r>
            <a:r>
              <a:rPr sz="1500" b="1" spc="-250" dirty="0" smtClean="0"/>
              <a:t> </a:t>
            </a:r>
            <a:r>
              <a:rPr lang="en-US" sz="1500" b="1" spc="-250" dirty="0" smtClean="0"/>
              <a:t> </a:t>
            </a:r>
            <a:r>
              <a:rPr sz="1500" b="1" spc="-10" dirty="0" err="1" smtClean="0"/>
              <a:t>관</a:t>
            </a:r>
            <a:r>
              <a:rPr sz="1500" b="1" spc="90" dirty="0" err="1" smtClean="0"/>
              <a:t>계</a:t>
            </a:r>
            <a:r>
              <a:rPr sz="1500" b="1" spc="-250" dirty="0" smtClean="0"/>
              <a:t> </a:t>
            </a:r>
            <a:r>
              <a:rPr lang="en-US" sz="1500" b="1" spc="-250" dirty="0" smtClean="0"/>
              <a:t> </a:t>
            </a:r>
            <a:r>
              <a:rPr sz="1500" b="1" spc="220" dirty="0" err="1" smtClean="0"/>
              <a:t>유</a:t>
            </a:r>
            <a:r>
              <a:rPr sz="1500" b="1" spc="90" dirty="0" err="1" smtClean="0"/>
              <a:t>지</a:t>
            </a:r>
            <a:endParaRPr sz="1500" b="1" spc="90" dirty="0"/>
          </a:p>
        </p:txBody>
      </p:sp>
      <p:pic>
        <p:nvPicPr>
          <p:cNvPr id="33" name="object 33"/>
          <p:cNvPicPr/>
          <p:nvPr/>
        </p:nvPicPr>
        <p:blipFill rotWithShape="1">
          <a:blip r:embed="rId7"/>
          <a:stretch>
            <a:fillRect/>
          </a:stretch>
        </p:blipFill>
        <p:spPr>
          <a:xfrm>
            <a:off x="3502672" y="2312073"/>
            <a:ext cx="2345678" cy="1870595"/>
          </a:xfrm>
          <a:prstGeom prst="rect">
            <a:avLst/>
          </a:prstGeom>
        </p:spPr>
      </p:pic>
      <p:sp>
        <p:nvSpPr>
          <p:cNvPr id="34" name="object 34"/>
          <p:cNvSpPr txBox="1"/>
          <p:nvPr/>
        </p:nvSpPr>
        <p:spPr>
          <a:xfrm>
            <a:off x="7505846" y="1464256"/>
            <a:ext cx="5962503" cy="157132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40" dirty="0" err="1">
                <a:solidFill>
                  <a:srgbClr val="DE6A08"/>
                </a:solidFill>
              </a:rPr>
              <a:t>인권실천</a:t>
            </a:r>
            <a:r>
              <a:rPr sz="2000" spc="-140" dirty="0" err="1"/>
              <a:t>은</a:t>
            </a:r>
            <a:r>
              <a:rPr sz="2000" spc="-140" dirty="0"/>
              <a:t>?</a:t>
            </a:r>
          </a:p>
          <a:p>
            <a:pPr marL="12700" marR="5080">
              <a:lnSpc>
                <a:spcPct val="141000"/>
              </a:lnSpc>
              <a:spcBef>
                <a:spcPts val="1650"/>
              </a:spcBef>
              <a:defRPr/>
            </a:pPr>
            <a:r>
              <a:rPr sz="1700" spc="-10" dirty="0" err="1"/>
              <a:t>연령</a:t>
            </a:r>
            <a:r>
              <a:rPr sz="1700" spc="285" dirty="0"/>
              <a:t>,</a:t>
            </a:r>
            <a:r>
              <a:rPr sz="1700" spc="-295" dirty="0"/>
              <a:t> </a:t>
            </a:r>
            <a:r>
              <a:rPr sz="1700" spc="-10" dirty="0" err="1"/>
              <a:t>성별</a:t>
            </a:r>
            <a:r>
              <a:rPr sz="1700" spc="285" dirty="0"/>
              <a:t>,</a:t>
            </a:r>
            <a:r>
              <a:rPr sz="1700" spc="-295" dirty="0"/>
              <a:t> </a:t>
            </a:r>
            <a:r>
              <a:rPr sz="1700" spc="-10" dirty="0" err="1"/>
              <a:t>인</a:t>
            </a:r>
            <a:r>
              <a:rPr sz="1700" spc="265" dirty="0" err="1"/>
              <a:t>종</a:t>
            </a:r>
            <a:r>
              <a:rPr sz="1700" spc="104" dirty="0" err="1"/>
              <a:t>에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상관없</a:t>
            </a:r>
            <a:r>
              <a:rPr sz="1700" spc="104" dirty="0" err="1" smtClean="0"/>
              <a:t>이</a:t>
            </a:r>
            <a:r>
              <a:rPr sz="1700" spc="-295" dirty="0" smtClean="0"/>
              <a:t> </a:t>
            </a:r>
            <a:r>
              <a:rPr sz="1700" spc="265" dirty="0" err="1" smtClean="0"/>
              <a:t>누구</a:t>
            </a:r>
            <a:r>
              <a:rPr sz="1700" spc="104" dirty="0" err="1" smtClean="0"/>
              <a:t>나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행</a:t>
            </a:r>
            <a:r>
              <a:rPr sz="1700" spc="265" dirty="0" err="1"/>
              <a:t>복</a:t>
            </a:r>
            <a:r>
              <a:rPr sz="1700" spc="380" dirty="0" err="1"/>
              <a:t>을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추구</a:t>
            </a:r>
            <a:r>
              <a:rPr sz="1700" spc="-10" dirty="0" err="1" smtClean="0"/>
              <a:t>하</a:t>
            </a:r>
            <a:r>
              <a:rPr sz="1700" spc="104" dirty="0" err="1" smtClean="0"/>
              <a:t>며</a:t>
            </a:r>
            <a:r>
              <a:rPr lang="ko-KR" altLang="en-US" sz="1700" spc="104" dirty="0" smtClean="0"/>
              <a:t> </a:t>
            </a:r>
            <a:r>
              <a:rPr sz="1700" spc="-10" dirty="0" err="1" smtClean="0"/>
              <a:t>사</a:t>
            </a:r>
            <a:r>
              <a:rPr sz="1700" spc="275" dirty="0" err="1" smtClean="0"/>
              <a:t>는</a:t>
            </a:r>
            <a:endParaRPr lang="en-US" sz="1700" spc="275" dirty="0" smtClean="0"/>
          </a:p>
          <a:p>
            <a:pPr marL="12700" marR="5080">
              <a:lnSpc>
                <a:spcPct val="141000"/>
              </a:lnSpc>
              <a:spcBef>
                <a:spcPts val="1650"/>
              </a:spcBef>
              <a:defRPr/>
            </a:pPr>
            <a:r>
              <a:rPr sz="1700" spc="-930" dirty="0" smtClean="0"/>
              <a:t>‘</a:t>
            </a:r>
            <a:r>
              <a:rPr lang="en-US" sz="1700" spc="-930" dirty="0" smtClean="0"/>
              <a:t>   </a:t>
            </a:r>
            <a:r>
              <a:rPr lang="en-US" sz="1700" spc="-10" dirty="0" smtClean="0"/>
              <a:t> </a:t>
            </a:r>
            <a:r>
              <a:rPr lang="ko-KR" altLang="en-US" sz="1700" spc="-10" dirty="0" smtClean="0"/>
              <a:t>나</a:t>
            </a:r>
            <a:r>
              <a:rPr sz="1700" spc="85" dirty="0" smtClean="0"/>
              <a:t>(</a:t>
            </a:r>
            <a:r>
              <a:rPr sz="1700" spc="-10" dirty="0" err="1"/>
              <a:t>자기</a:t>
            </a:r>
            <a:r>
              <a:rPr sz="1700" spc="90" dirty="0" smtClean="0"/>
              <a:t>)</a:t>
            </a:r>
            <a:r>
              <a:rPr sz="1700" spc="-930" dirty="0" smtClean="0"/>
              <a:t>’</a:t>
            </a:r>
            <a:r>
              <a:rPr lang="en-US" sz="1700" spc="-930" dirty="0" smtClean="0"/>
              <a:t>'</a:t>
            </a:r>
            <a:r>
              <a:rPr sz="1700" spc="104" dirty="0" smtClean="0"/>
              <a:t>와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930" dirty="0"/>
              <a:t>‘</a:t>
            </a:r>
            <a:r>
              <a:rPr sz="1700" spc="-10" dirty="0"/>
              <a:t>남</a:t>
            </a:r>
            <a:r>
              <a:rPr sz="1700" spc="85" dirty="0"/>
              <a:t>(</a:t>
            </a:r>
            <a:r>
              <a:rPr sz="1700" spc="-10" dirty="0" err="1"/>
              <a:t>타인</a:t>
            </a:r>
            <a:r>
              <a:rPr sz="1700" spc="90" dirty="0" smtClean="0"/>
              <a:t>)</a:t>
            </a:r>
            <a:r>
              <a:rPr sz="1700" spc="-930" dirty="0" smtClean="0"/>
              <a:t>’</a:t>
            </a:r>
            <a:r>
              <a:rPr sz="1700" spc="380" dirty="0" smtClean="0"/>
              <a:t>을</a:t>
            </a:r>
            <a:r>
              <a:rPr sz="1700" spc="-295" dirty="0" smtClean="0"/>
              <a:t> </a:t>
            </a:r>
            <a:r>
              <a:rPr sz="1700" spc="265" dirty="0" err="1" smtClean="0"/>
              <a:t>소중</a:t>
            </a:r>
            <a:r>
              <a:rPr sz="1700" spc="104" dirty="0" err="1" smtClean="0"/>
              <a:t>히</a:t>
            </a:r>
            <a:r>
              <a:rPr sz="1700" spc="-295" dirty="0" smtClean="0"/>
              <a:t> </a:t>
            </a:r>
            <a:r>
              <a:rPr sz="1700" spc="-10" dirty="0" err="1" smtClean="0"/>
              <a:t>생각하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태</a:t>
            </a:r>
            <a:r>
              <a:rPr sz="1700" spc="265" dirty="0" err="1" smtClean="0"/>
              <a:t>도</a:t>
            </a:r>
            <a:r>
              <a:rPr sz="1700" spc="104" dirty="0" err="1" smtClean="0"/>
              <a:t>와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행</a:t>
            </a:r>
            <a:r>
              <a:rPr sz="1700" spc="380" dirty="0" err="1" smtClean="0"/>
              <a:t>동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필</a:t>
            </a:r>
            <a:r>
              <a:rPr sz="1700" spc="380" dirty="0" err="1"/>
              <a:t>요</a:t>
            </a:r>
            <a:endParaRPr sz="1700" spc="380" dirty="0"/>
          </a:p>
        </p:txBody>
      </p:sp>
      <p:pic>
        <p:nvPicPr>
          <p:cNvPr id="35" name="object 35"/>
          <p:cNvPicPr/>
          <p:nvPr/>
        </p:nvPicPr>
        <p:blipFill rotWithShape="1">
          <a:blip r:embed="rId8"/>
          <a:stretch>
            <a:fillRect/>
          </a:stretch>
        </p:blipFill>
        <p:spPr>
          <a:xfrm>
            <a:off x="7423128" y="2749550"/>
            <a:ext cx="5657703" cy="2128418"/>
          </a:xfrm>
          <a:prstGeom prst="rect">
            <a:avLst/>
          </a:prstGeom>
        </p:spPr>
      </p:pic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xfrm flipH="1">
            <a:off x="0" y="63500"/>
            <a:ext cx="6076950" cy="6985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4500" b="1">
                <a:latin typeface="바탕체"/>
                <a:ea typeface="바탕체"/>
              </a:rPr>
              <a:t>노인인권</a:t>
            </a:r>
            <a:r>
              <a:rPr sz="4500" b="1" spc="-55">
                <a:latin typeface="바탕체"/>
                <a:ea typeface="바탕체"/>
                <a:cs typeface="휴먼엑스포"/>
              </a:rPr>
              <a:t>이란</a:t>
            </a:r>
            <a:endParaRPr sz="4500" b="1">
              <a:latin typeface="바탕체"/>
              <a:ea typeface="바탕체"/>
              <a:cs typeface="휴먼엑스포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3680440" cy="8298815"/>
            <a:chOff x="0" y="0"/>
            <a:chExt cx="13680440" cy="8298815"/>
          </a:xfrm>
        </p:grpSpPr>
        <p:pic>
          <p:nvPicPr>
            <p:cNvPr id="3" name="object 3"/>
            <p:cNvPicPr/>
            <p:nvPr/>
          </p:nvPicPr>
          <p:blipFill rotWithShape="1">
            <a:blip r:embed="rId2"/>
            <a:stretch>
              <a:fillRect/>
            </a:stretch>
          </p:blipFill>
          <p:spPr>
            <a:xfrm>
              <a:off x="7668149" y="1404152"/>
              <a:ext cx="208749" cy="27258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524003" y="450295"/>
              <a:ext cx="5580380" cy="7848600"/>
            </a:xfrm>
            <a:custGeom>
              <a:avLst/>
              <a:gdLst/>
              <a:ahLst/>
              <a:cxnLst/>
              <a:rect l="l" t="t" r="r" b="b"/>
              <a:pathLst>
                <a:path w="5580380" h="7848600">
                  <a:moveTo>
                    <a:pt x="5400001" y="0"/>
                  </a:moveTo>
                  <a:lnTo>
                    <a:pt x="179997" y="0"/>
                  </a:lnTo>
                  <a:lnTo>
                    <a:pt x="75936" y="2812"/>
                  </a:lnTo>
                  <a:lnTo>
                    <a:pt x="22499" y="22499"/>
                  </a:lnTo>
                  <a:lnTo>
                    <a:pt x="2812" y="75936"/>
                  </a:lnTo>
                  <a:lnTo>
                    <a:pt x="0" y="179997"/>
                  </a:lnTo>
                  <a:lnTo>
                    <a:pt x="0" y="7667993"/>
                  </a:lnTo>
                  <a:lnTo>
                    <a:pt x="2812" y="7772061"/>
                  </a:lnTo>
                  <a:lnTo>
                    <a:pt x="22499" y="7825501"/>
                  </a:lnTo>
                  <a:lnTo>
                    <a:pt x="75936" y="7845190"/>
                  </a:lnTo>
                  <a:lnTo>
                    <a:pt x="179997" y="7848003"/>
                  </a:lnTo>
                  <a:lnTo>
                    <a:pt x="5400001" y="7848003"/>
                  </a:lnTo>
                  <a:lnTo>
                    <a:pt x="5504062" y="7845190"/>
                  </a:lnTo>
                  <a:lnTo>
                    <a:pt x="5557499" y="7825501"/>
                  </a:lnTo>
                  <a:lnTo>
                    <a:pt x="5577186" y="7772061"/>
                  </a:lnTo>
                  <a:lnTo>
                    <a:pt x="5579999" y="7667993"/>
                  </a:lnTo>
                  <a:lnTo>
                    <a:pt x="5579999" y="179997"/>
                  </a:lnTo>
                  <a:lnTo>
                    <a:pt x="5577186" y="75936"/>
                  </a:lnTo>
                  <a:lnTo>
                    <a:pt x="5557499" y="22499"/>
                  </a:lnTo>
                  <a:lnTo>
                    <a:pt x="5504062" y="2812"/>
                  </a:lnTo>
                  <a:lnTo>
                    <a:pt x="5400001" y="0"/>
                  </a:lnTo>
                  <a:close/>
                </a:path>
              </a:pathLst>
            </a:custGeom>
            <a:solidFill>
              <a:srgbClr val="F6FAE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" name="object 5"/>
            <p:cNvSpPr/>
            <p:nvPr/>
          </p:nvSpPr>
          <p:spPr>
            <a:xfrm>
              <a:off x="12261012" y="0"/>
              <a:ext cx="1419225" cy="760095"/>
            </a:xfrm>
            <a:custGeom>
              <a:avLst/>
              <a:gdLst/>
              <a:ahLst/>
              <a:cxnLst/>
              <a:rect l="l" t="t" r="r" b="b"/>
              <a:pathLst>
                <a:path w="1419225" h="760095">
                  <a:moveTo>
                    <a:pt x="1418982" y="671715"/>
                  </a:moveTo>
                  <a:lnTo>
                    <a:pt x="409397" y="671715"/>
                  </a:lnTo>
                  <a:lnTo>
                    <a:pt x="454385" y="671994"/>
                  </a:lnTo>
                  <a:lnTo>
                    <a:pt x="500299" y="672816"/>
                  </a:lnTo>
                  <a:lnTo>
                    <a:pt x="547084" y="674164"/>
                  </a:lnTo>
                  <a:lnTo>
                    <a:pt x="594686" y="676021"/>
                  </a:lnTo>
                  <a:lnTo>
                    <a:pt x="692129" y="681187"/>
                  </a:lnTo>
                  <a:lnTo>
                    <a:pt x="792197" y="688171"/>
                  </a:lnTo>
                  <a:lnTo>
                    <a:pt x="894459" y="696830"/>
                  </a:lnTo>
                  <a:lnTo>
                    <a:pt x="1051024" y="712645"/>
                  </a:lnTo>
                  <a:lnTo>
                    <a:pt x="1210103" y="731421"/>
                  </a:lnTo>
                  <a:lnTo>
                    <a:pt x="1418982" y="759570"/>
                  </a:lnTo>
                  <a:lnTo>
                    <a:pt x="1418982" y="671715"/>
                  </a:lnTo>
                  <a:close/>
                </a:path>
                <a:path w="1419225" h="760095">
                  <a:moveTo>
                    <a:pt x="1418982" y="0"/>
                  </a:moveTo>
                  <a:lnTo>
                    <a:pt x="781238" y="0"/>
                  </a:lnTo>
                  <a:lnTo>
                    <a:pt x="767036" y="32960"/>
                  </a:lnTo>
                  <a:lnTo>
                    <a:pt x="749612" y="67686"/>
                  </a:lnTo>
                  <a:lnTo>
                    <a:pt x="729843" y="102192"/>
                  </a:lnTo>
                  <a:lnTo>
                    <a:pt x="707751" y="136471"/>
                  </a:lnTo>
                  <a:lnTo>
                    <a:pt x="683362" y="170518"/>
                  </a:lnTo>
                  <a:lnTo>
                    <a:pt x="656699" y="204324"/>
                  </a:lnTo>
                  <a:lnTo>
                    <a:pt x="627784" y="237884"/>
                  </a:lnTo>
                  <a:lnTo>
                    <a:pt x="596644" y="271191"/>
                  </a:lnTo>
                  <a:lnTo>
                    <a:pt x="563300" y="304238"/>
                  </a:lnTo>
                  <a:lnTo>
                    <a:pt x="527777" y="337018"/>
                  </a:lnTo>
                  <a:lnTo>
                    <a:pt x="490099" y="369524"/>
                  </a:lnTo>
                  <a:lnTo>
                    <a:pt x="450289" y="401750"/>
                  </a:lnTo>
                  <a:lnTo>
                    <a:pt x="408371" y="433689"/>
                  </a:lnTo>
                  <a:lnTo>
                    <a:pt x="364369" y="465334"/>
                  </a:lnTo>
                  <a:lnTo>
                    <a:pt x="318307" y="496678"/>
                  </a:lnTo>
                  <a:lnTo>
                    <a:pt x="270209" y="527715"/>
                  </a:lnTo>
                  <a:lnTo>
                    <a:pt x="220097" y="558438"/>
                  </a:lnTo>
                  <a:lnTo>
                    <a:pt x="167997" y="588840"/>
                  </a:lnTo>
                  <a:lnTo>
                    <a:pt x="113931" y="618914"/>
                  </a:lnTo>
                  <a:lnTo>
                    <a:pt x="57924" y="648654"/>
                  </a:lnTo>
                  <a:lnTo>
                    <a:pt x="0" y="678053"/>
                  </a:lnTo>
                  <a:lnTo>
                    <a:pt x="255742" y="672659"/>
                  </a:lnTo>
                  <a:lnTo>
                    <a:pt x="1418982" y="671715"/>
                  </a:lnTo>
                  <a:lnTo>
                    <a:pt x="1418982" y="0"/>
                  </a:lnTo>
                  <a:close/>
                </a:path>
              </a:pathLst>
            </a:custGeom>
            <a:solidFill>
              <a:srgbClr val="3FAF3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object 6"/>
            <p:cNvSpPr/>
            <p:nvPr/>
          </p:nvSpPr>
          <p:spPr>
            <a:xfrm>
              <a:off x="10507536" y="0"/>
              <a:ext cx="2534920" cy="795655"/>
            </a:xfrm>
            <a:custGeom>
              <a:avLst/>
              <a:gdLst/>
              <a:ahLst/>
              <a:cxnLst/>
              <a:rect l="l" t="t" r="r" b="b"/>
              <a:pathLst>
                <a:path w="2534919" h="795655">
                  <a:moveTo>
                    <a:pt x="2534714" y="0"/>
                  </a:moveTo>
                  <a:lnTo>
                    <a:pt x="737495" y="0"/>
                  </a:lnTo>
                  <a:lnTo>
                    <a:pt x="734487" y="11083"/>
                  </a:lnTo>
                  <a:lnTo>
                    <a:pt x="721643" y="50263"/>
                  </a:lnTo>
                  <a:lnTo>
                    <a:pt x="706682" y="89170"/>
                  </a:lnTo>
                  <a:lnTo>
                    <a:pt x="689628" y="127795"/>
                  </a:lnTo>
                  <a:lnTo>
                    <a:pt x="670506" y="166126"/>
                  </a:lnTo>
                  <a:lnTo>
                    <a:pt x="649340" y="204156"/>
                  </a:lnTo>
                  <a:lnTo>
                    <a:pt x="626153" y="241873"/>
                  </a:lnTo>
                  <a:lnTo>
                    <a:pt x="600970" y="279270"/>
                  </a:lnTo>
                  <a:lnTo>
                    <a:pt x="573814" y="316335"/>
                  </a:lnTo>
                  <a:lnTo>
                    <a:pt x="544710" y="353060"/>
                  </a:lnTo>
                  <a:lnTo>
                    <a:pt x="513682" y="389435"/>
                  </a:lnTo>
                  <a:lnTo>
                    <a:pt x="480754" y="425450"/>
                  </a:lnTo>
                  <a:lnTo>
                    <a:pt x="445950" y="461096"/>
                  </a:lnTo>
                  <a:lnTo>
                    <a:pt x="409293" y="496363"/>
                  </a:lnTo>
                  <a:lnTo>
                    <a:pt x="370808" y="531241"/>
                  </a:lnTo>
                  <a:lnTo>
                    <a:pt x="330519" y="565720"/>
                  </a:lnTo>
                  <a:lnTo>
                    <a:pt x="288450" y="599792"/>
                  </a:lnTo>
                  <a:lnTo>
                    <a:pt x="244625" y="633447"/>
                  </a:lnTo>
                  <a:lnTo>
                    <a:pt x="199068" y="666674"/>
                  </a:lnTo>
                  <a:lnTo>
                    <a:pt x="151803" y="699465"/>
                  </a:lnTo>
                  <a:lnTo>
                    <a:pt x="102854" y="731810"/>
                  </a:lnTo>
                  <a:lnTo>
                    <a:pt x="52245" y="763698"/>
                  </a:lnTo>
                  <a:lnTo>
                    <a:pt x="0" y="795121"/>
                  </a:lnTo>
                  <a:lnTo>
                    <a:pt x="497204" y="753650"/>
                  </a:lnTo>
                  <a:lnTo>
                    <a:pt x="747072" y="734073"/>
                  </a:lnTo>
                  <a:lnTo>
                    <a:pt x="947515" y="719537"/>
                  </a:lnTo>
                  <a:lnTo>
                    <a:pt x="1098146" y="709501"/>
                  </a:lnTo>
                  <a:lnTo>
                    <a:pt x="1249017" y="700358"/>
                  </a:lnTo>
                  <a:lnTo>
                    <a:pt x="1400114" y="692241"/>
                  </a:lnTo>
                  <a:lnTo>
                    <a:pt x="1500964" y="687467"/>
                  </a:lnTo>
                  <a:lnTo>
                    <a:pt x="1601905" y="683249"/>
                  </a:lnTo>
                  <a:lnTo>
                    <a:pt x="1702932" y="679627"/>
                  </a:lnTo>
                  <a:lnTo>
                    <a:pt x="1753476" y="678053"/>
                  </a:lnTo>
                  <a:lnTo>
                    <a:pt x="1811401" y="648654"/>
                  </a:lnTo>
                  <a:lnTo>
                    <a:pt x="1867408" y="618914"/>
                  </a:lnTo>
                  <a:lnTo>
                    <a:pt x="1921473" y="588840"/>
                  </a:lnTo>
                  <a:lnTo>
                    <a:pt x="1973574" y="558438"/>
                  </a:lnTo>
                  <a:lnTo>
                    <a:pt x="2023685" y="527715"/>
                  </a:lnTo>
                  <a:lnTo>
                    <a:pt x="2071784" y="496678"/>
                  </a:lnTo>
                  <a:lnTo>
                    <a:pt x="2117846" y="465334"/>
                  </a:lnTo>
                  <a:lnTo>
                    <a:pt x="2161848" y="433689"/>
                  </a:lnTo>
                  <a:lnTo>
                    <a:pt x="2203765" y="401750"/>
                  </a:lnTo>
                  <a:lnTo>
                    <a:pt x="2243575" y="369524"/>
                  </a:lnTo>
                  <a:lnTo>
                    <a:pt x="2281253" y="337018"/>
                  </a:lnTo>
                  <a:lnTo>
                    <a:pt x="2316776" y="304238"/>
                  </a:lnTo>
                  <a:lnTo>
                    <a:pt x="2350120" y="271191"/>
                  </a:lnTo>
                  <a:lnTo>
                    <a:pt x="2381261" y="237884"/>
                  </a:lnTo>
                  <a:lnTo>
                    <a:pt x="2410175" y="204324"/>
                  </a:lnTo>
                  <a:lnTo>
                    <a:pt x="2436838" y="170518"/>
                  </a:lnTo>
                  <a:lnTo>
                    <a:pt x="2461228" y="136471"/>
                  </a:lnTo>
                  <a:lnTo>
                    <a:pt x="2483319" y="102192"/>
                  </a:lnTo>
                  <a:lnTo>
                    <a:pt x="2503088" y="67686"/>
                  </a:lnTo>
                  <a:lnTo>
                    <a:pt x="2520512" y="32960"/>
                  </a:lnTo>
                  <a:lnTo>
                    <a:pt x="2534714" y="0"/>
                  </a:lnTo>
                  <a:close/>
                </a:path>
              </a:pathLst>
            </a:custGeom>
            <a:solidFill>
              <a:srgbClr val="6FBA2C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object 7"/>
            <p:cNvSpPr/>
            <p:nvPr/>
          </p:nvSpPr>
          <p:spPr>
            <a:xfrm>
              <a:off x="8977033" y="0"/>
              <a:ext cx="2268220" cy="895350"/>
            </a:xfrm>
            <a:custGeom>
              <a:avLst/>
              <a:gdLst/>
              <a:ahLst/>
              <a:cxnLst/>
              <a:rect l="l" t="t" r="r" b="b"/>
              <a:pathLst>
                <a:path w="2268220" h="895350">
                  <a:moveTo>
                    <a:pt x="2267997" y="0"/>
                  </a:moveTo>
                  <a:lnTo>
                    <a:pt x="563516" y="0"/>
                  </a:lnTo>
                  <a:lnTo>
                    <a:pt x="557691" y="32068"/>
                  </a:lnTo>
                  <a:lnTo>
                    <a:pt x="547465" y="78032"/>
                  </a:lnTo>
                  <a:lnTo>
                    <a:pt x="535454" y="123608"/>
                  </a:lnTo>
                  <a:lnTo>
                    <a:pt x="521681" y="168780"/>
                  </a:lnTo>
                  <a:lnTo>
                    <a:pt x="506171" y="213531"/>
                  </a:lnTo>
                  <a:lnTo>
                    <a:pt x="488948" y="257846"/>
                  </a:lnTo>
                  <a:lnTo>
                    <a:pt x="470035" y="301709"/>
                  </a:lnTo>
                  <a:lnTo>
                    <a:pt x="449458" y="345105"/>
                  </a:lnTo>
                  <a:lnTo>
                    <a:pt x="427239" y="388017"/>
                  </a:lnTo>
                  <a:lnTo>
                    <a:pt x="403404" y="430431"/>
                  </a:lnTo>
                  <a:lnTo>
                    <a:pt x="377975" y="472330"/>
                  </a:lnTo>
                  <a:lnTo>
                    <a:pt x="350978" y="513698"/>
                  </a:lnTo>
                  <a:lnTo>
                    <a:pt x="322436" y="554521"/>
                  </a:lnTo>
                  <a:lnTo>
                    <a:pt x="292372" y="594781"/>
                  </a:lnTo>
                  <a:lnTo>
                    <a:pt x="260812" y="634464"/>
                  </a:lnTo>
                  <a:lnTo>
                    <a:pt x="227779" y="673554"/>
                  </a:lnTo>
                  <a:lnTo>
                    <a:pt x="193298" y="712034"/>
                  </a:lnTo>
                  <a:lnTo>
                    <a:pt x="157391" y="749890"/>
                  </a:lnTo>
                  <a:lnTo>
                    <a:pt x="120084" y="787105"/>
                  </a:lnTo>
                  <a:lnTo>
                    <a:pt x="81401" y="823664"/>
                  </a:lnTo>
                  <a:lnTo>
                    <a:pt x="41364" y="859551"/>
                  </a:lnTo>
                  <a:lnTo>
                    <a:pt x="0" y="894751"/>
                  </a:lnTo>
                  <a:lnTo>
                    <a:pt x="302346" y="883090"/>
                  </a:lnTo>
                  <a:lnTo>
                    <a:pt x="708570" y="859416"/>
                  </a:lnTo>
                  <a:lnTo>
                    <a:pt x="1530502" y="795119"/>
                  </a:lnTo>
                  <a:lnTo>
                    <a:pt x="1582747" y="763696"/>
                  </a:lnTo>
                  <a:lnTo>
                    <a:pt x="1633356" y="731808"/>
                  </a:lnTo>
                  <a:lnTo>
                    <a:pt x="1682305" y="699463"/>
                  </a:lnTo>
                  <a:lnTo>
                    <a:pt x="1729570" y="666672"/>
                  </a:lnTo>
                  <a:lnTo>
                    <a:pt x="1775128" y="633445"/>
                  </a:lnTo>
                  <a:lnTo>
                    <a:pt x="1818953" y="599790"/>
                  </a:lnTo>
                  <a:lnTo>
                    <a:pt x="1861022" y="565718"/>
                  </a:lnTo>
                  <a:lnTo>
                    <a:pt x="1901311" y="531239"/>
                  </a:lnTo>
                  <a:lnTo>
                    <a:pt x="1939795" y="496361"/>
                  </a:lnTo>
                  <a:lnTo>
                    <a:pt x="1976452" y="461094"/>
                  </a:lnTo>
                  <a:lnTo>
                    <a:pt x="2011257" y="425448"/>
                  </a:lnTo>
                  <a:lnTo>
                    <a:pt x="2044185" y="389433"/>
                  </a:lnTo>
                  <a:lnTo>
                    <a:pt x="2075213" y="353059"/>
                  </a:lnTo>
                  <a:lnTo>
                    <a:pt x="2104317" y="316334"/>
                  </a:lnTo>
                  <a:lnTo>
                    <a:pt x="2131472" y="279268"/>
                  </a:lnTo>
                  <a:lnTo>
                    <a:pt x="2156655" y="241872"/>
                  </a:lnTo>
                  <a:lnTo>
                    <a:pt x="2179842" y="204154"/>
                  </a:lnTo>
                  <a:lnTo>
                    <a:pt x="2201008" y="166124"/>
                  </a:lnTo>
                  <a:lnTo>
                    <a:pt x="2220130" y="127793"/>
                  </a:lnTo>
                  <a:lnTo>
                    <a:pt x="2237184" y="89169"/>
                  </a:lnTo>
                  <a:lnTo>
                    <a:pt x="2252145" y="50262"/>
                  </a:lnTo>
                  <a:lnTo>
                    <a:pt x="2264990" y="11081"/>
                  </a:lnTo>
                  <a:lnTo>
                    <a:pt x="2267997" y="0"/>
                  </a:lnTo>
                  <a:close/>
                </a:path>
              </a:pathLst>
            </a:custGeom>
            <a:solidFill>
              <a:srgbClr val="94C63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" name="object 8"/>
            <p:cNvSpPr/>
            <p:nvPr/>
          </p:nvSpPr>
          <p:spPr>
            <a:xfrm>
              <a:off x="6842998" y="0"/>
              <a:ext cx="2698115" cy="900430"/>
            </a:xfrm>
            <a:custGeom>
              <a:avLst/>
              <a:gdLst/>
              <a:ahLst/>
              <a:cxnLst/>
              <a:rect l="l" t="t" r="r" b="b"/>
              <a:pathLst>
                <a:path w="2698115" h="900430">
                  <a:moveTo>
                    <a:pt x="2697548" y="0"/>
                  </a:moveTo>
                  <a:lnTo>
                    <a:pt x="0" y="0"/>
                  </a:lnTo>
                  <a:lnTo>
                    <a:pt x="0" y="766572"/>
                  </a:lnTo>
                  <a:lnTo>
                    <a:pt x="581132" y="830725"/>
                  </a:lnTo>
                  <a:lnTo>
                    <a:pt x="723273" y="845415"/>
                  </a:lnTo>
                  <a:lnTo>
                    <a:pt x="818858" y="854596"/>
                  </a:lnTo>
                  <a:lnTo>
                    <a:pt x="915605" y="863185"/>
                  </a:lnTo>
                  <a:lnTo>
                    <a:pt x="1013942" y="871093"/>
                  </a:lnTo>
                  <a:lnTo>
                    <a:pt x="1114300" y="878233"/>
                  </a:lnTo>
                  <a:lnTo>
                    <a:pt x="1165372" y="881487"/>
                  </a:lnTo>
                  <a:lnTo>
                    <a:pt x="1217110" y="884516"/>
                  </a:lnTo>
                  <a:lnTo>
                    <a:pt x="1269568" y="887309"/>
                  </a:lnTo>
                  <a:lnTo>
                    <a:pt x="1322800" y="889855"/>
                  </a:lnTo>
                  <a:lnTo>
                    <a:pt x="1376859" y="892142"/>
                  </a:lnTo>
                  <a:lnTo>
                    <a:pt x="1431800" y="894160"/>
                  </a:lnTo>
                  <a:lnTo>
                    <a:pt x="1487676" y="895898"/>
                  </a:lnTo>
                  <a:lnTo>
                    <a:pt x="1544541" y="897345"/>
                  </a:lnTo>
                  <a:lnTo>
                    <a:pt x="1602449" y="898489"/>
                  </a:lnTo>
                  <a:lnTo>
                    <a:pt x="1661453" y="899320"/>
                  </a:lnTo>
                  <a:lnTo>
                    <a:pt x="1721607" y="899827"/>
                  </a:lnTo>
                  <a:lnTo>
                    <a:pt x="1782965" y="899998"/>
                  </a:lnTo>
                  <a:lnTo>
                    <a:pt x="1882954" y="899542"/>
                  </a:lnTo>
                  <a:lnTo>
                    <a:pt x="1983203" y="898220"/>
                  </a:lnTo>
                  <a:lnTo>
                    <a:pt x="2083697" y="896095"/>
                  </a:lnTo>
                  <a:lnTo>
                    <a:pt x="2134031" y="894753"/>
                  </a:lnTo>
                  <a:lnTo>
                    <a:pt x="2175396" y="859553"/>
                  </a:lnTo>
                  <a:lnTo>
                    <a:pt x="2215432" y="823666"/>
                  </a:lnTo>
                  <a:lnTo>
                    <a:pt x="2254116" y="787107"/>
                  </a:lnTo>
                  <a:lnTo>
                    <a:pt x="2291423" y="749892"/>
                  </a:lnTo>
                  <a:lnTo>
                    <a:pt x="2327330" y="712036"/>
                  </a:lnTo>
                  <a:lnTo>
                    <a:pt x="2361811" y="673556"/>
                  </a:lnTo>
                  <a:lnTo>
                    <a:pt x="2394844" y="634466"/>
                  </a:lnTo>
                  <a:lnTo>
                    <a:pt x="2426404" y="594783"/>
                  </a:lnTo>
                  <a:lnTo>
                    <a:pt x="2456467" y="554523"/>
                  </a:lnTo>
                  <a:lnTo>
                    <a:pt x="2485010" y="513700"/>
                  </a:lnTo>
                  <a:lnTo>
                    <a:pt x="2512007" y="472332"/>
                  </a:lnTo>
                  <a:lnTo>
                    <a:pt x="2537436" y="430433"/>
                  </a:lnTo>
                  <a:lnTo>
                    <a:pt x="2561271" y="388019"/>
                  </a:lnTo>
                  <a:lnTo>
                    <a:pt x="2583490" y="345107"/>
                  </a:lnTo>
                  <a:lnTo>
                    <a:pt x="2604067" y="301711"/>
                  </a:lnTo>
                  <a:lnTo>
                    <a:pt x="2622979" y="257848"/>
                  </a:lnTo>
                  <a:lnTo>
                    <a:pt x="2640203" y="213533"/>
                  </a:lnTo>
                  <a:lnTo>
                    <a:pt x="2655713" y="168782"/>
                  </a:lnTo>
                  <a:lnTo>
                    <a:pt x="2669485" y="123610"/>
                  </a:lnTo>
                  <a:lnTo>
                    <a:pt x="2681497" y="78034"/>
                  </a:lnTo>
                  <a:lnTo>
                    <a:pt x="2691723" y="32070"/>
                  </a:lnTo>
                  <a:lnTo>
                    <a:pt x="2697548" y="0"/>
                  </a:lnTo>
                  <a:close/>
                </a:path>
              </a:pathLst>
            </a:custGeom>
            <a:solidFill>
              <a:srgbClr val="B0CD0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0"/>
              <a:ext cx="1929764" cy="895985"/>
            </a:xfrm>
            <a:custGeom>
              <a:avLst/>
              <a:gdLst/>
              <a:ahLst/>
              <a:cxnLst/>
              <a:rect l="l" t="t" r="r" b="b"/>
              <a:pathLst>
                <a:path w="1929764" h="895985">
                  <a:moveTo>
                    <a:pt x="647584" y="0"/>
                  </a:moveTo>
                  <a:lnTo>
                    <a:pt x="0" y="0"/>
                  </a:lnTo>
                  <a:lnTo>
                    <a:pt x="0" y="740784"/>
                  </a:lnTo>
                  <a:lnTo>
                    <a:pt x="87167" y="758735"/>
                  </a:lnTo>
                  <a:lnTo>
                    <a:pt x="214104" y="782672"/>
                  </a:lnTo>
                  <a:lnTo>
                    <a:pt x="310857" y="799316"/>
                  </a:lnTo>
                  <a:lnTo>
                    <a:pt x="416438" y="815964"/>
                  </a:lnTo>
                  <a:lnTo>
                    <a:pt x="530096" y="832146"/>
                  </a:lnTo>
                  <a:lnTo>
                    <a:pt x="651082" y="847395"/>
                  </a:lnTo>
                  <a:lnTo>
                    <a:pt x="778645" y="861242"/>
                  </a:lnTo>
                  <a:lnTo>
                    <a:pt x="912037" y="873218"/>
                  </a:lnTo>
                  <a:lnTo>
                    <a:pt x="980683" y="878359"/>
                  </a:lnTo>
                  <a:lnTo>
                    <a:pt x="1050506" y="882856"/>
                  </a:lnTo>
                  <a:lnTo>
                    <a:pt x="1121410" y="886652"/>
                  </a:lnTo>
                  <a:lnTo>
                    <a:pt x="1193302" y="889687"/>
                  </a:lnTo>
                  <a:lnTo>
                    <a:pt x="1266089" y="891904"/>
                  </a:lnTo>
                  <a:lnTo>
                    <a:pt x="1378200" y="894167"/>
                  </a:lnTo>
                  <a:lnTo>
                    <a:pt x="1590621" y="895680"/>
                  </a:lnTo>
                  <a:lnTo>
                    <a:pt x="1788853" y="893510"/>
                  </a:lnTo>
                  <a:lnTo>
                    <a:pt x="1929334" y="889707"/>
                  </a:lnTo>
                  <a:lnTo>
                    <a:pt x="1864490" y="865723"/>
                  </a:lnTo>
                  <a:lnTo>
                    <a:pt x="1801061" y="841418"/>
                  </a:lnTo>
                  <a:lnTo>
                    <a:pt x="1739063" y="816797"/>
                  </a:lnTo>
                  <a:lnTo>
                    <a:pt x="1678514" y="791865"/>
                  </a:lnTo>
                  <a:lnTo>
                    <a:pt x="1619432" y="766627"/>
                  </a:lnTo>
                  <a:lnTo>
                    <a:pt x="1561835" y="741089"/>
                  </a:lnTo>
                  <a:lnTo>
                    <a:pt x="1505739" y="715255"/>
                  </a:lnTo>
                  <a:lnTo>
                    <a:pt x="1451163" y="689129"/>
                  </a:lnTo>
                  <a:lnTo>
                    <a:pt x="1398123" y="662718"/>
                  </a:lnTo>
                  <a:lnTo>
                    <a:pt x="1346638" y="636026"/>
                  </a:lnTo>
                  <a:lnTo>
                    <a:pt x="1296724" y="609058"/>
                  </a:lnTo>
                  <a:lnTo>
                    <a:pt x="1248400" y="581819"/>
                  </a:lnTo>
                  <a:lnTo>
                    <a:pt x="1201682" y="554314"/>
                  </a:lnTo>
                  <a:lnTo>
                    <a:pt x="1156589" y="526548"/>
                  </a:lnTo>
                  <a:lnTo>
                    <a:pt x="1113137" y="498527"/>
                  </a:lnTo>
                  <a:lnTo>
                    <a:pt x="1071345" y="470254"/>
                  </a:lnTo>
                  <a:lnTo>
                    <a:pt x="1031230" y="441734"/>
                  </a:lnTo>
                  <a:lnTo>
                    <a:pt x="992809" y="412974"/>
                  </a:lnTo>
                  <a:lnTo>
                    <a:pt x="956100" y="383978"/>
                  </a:lnTo>
                  <a:lnTo>
                    <a:pt x="921120" y="354751"/>
                  </a:lnTo>
                  <a:lnTo>
                    <a:pt x="887887" y="325297"/>
                  </a:lnTo>
                  <a:lnTo>
                    <a:pt x="856419" y="295623"/>
                  </a:lnTo>
                  <a:lnTo>
                    <a:pt x="826732" y="265732"/>
                  </a:lnTo>
                  <a:lnTo>
                    <a:pt x="798845" y="235630"/>
                  </a:lnTo>
                  <a:lnTo>
                    <a:pt x="772774" y="205322"/>
                  </a:lnTo>
                  <a:lnTo>
                    <a:pt x="748538" y="174812"/>
                  </a:lnTo>
                  <a:lnTo>
                    <a:pt x="705639" y="113210"/>
                  </a:lnTo>
                  <a:lnTo>
                    <a:pt x="670288" y="50862"/>
                  </a:lnTo>
                  <a:lnTo>
                    <a:pt x="655486" y="19422"/>
                  </a:lnTo>
                  <a:lnTo>
                    <a:pt x="647584" y="0"/>
                  </a:lnTo>
                  <a:close/>
                </a:path>
              </a:pathLst>
            </a:custGeom>
            <a:solidFill>
              <a:srgbClr val="3FAF3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object 10"/>
            <p:cNvSpPr/>
            <p:nvPr/>
          </p:nvSpPr>
          <p:spPr>
            <a:xfrm>
              <a:off x="647583" y="0"/>
              <a:ext cx="2512695" cy="890269"/>
            </a:xfrm>
            <a:custGeom>
              <a:avLst/>
              <a:gdLst/>
              <a:ahLst/>
              <a:cxnLst/>
              <a:rect l="l" t="t" r="r" b="b"/>
              <a:pathLst>
                <a:path w="2512695" h="890269">
                  <a:moveTo>
                    <a:pt x="1797089" y="0"/>
                  </a:moveTo>
                  <a:lnTo>
                    <a:pt x="0" y="0"/>
                  </a:lnTo>
                  <a:lnTo>
                    <a:pt x="7901" y="19422"/>
                  </a:lnTo>
                  <a:lnTo>
                    <a:pt x="39425" y="82127"/>
                  </a:lnTo>
                  <a:lnTo>
                    <a:pt x="78567" y="144107"/>
                  </a:lnTo>
                  <a:lnTo>
                    <a:pt x="125187" y="205322"/>
                  </a:lnTo>
                  <a:lnTo>
                    <a:pt x="151258" y="235630"/>
                  </a:lnTo>
                  <a:lnTo>
                    <a:pt x="179145" y="265732"/>
                  </a:lnTo>
                  <a:lnTo>
                    <a:pt x="208832" y="295623"/>
                  </a:lnTo>
                  <a:lnTo>
                    <a:pt x="240300" y="325297"/>
                  </a:lnTo>
                  <a:lnTo>
                    <a:pt x="273533" y="354751"/>
                  </a:lnTo>
                  <a:lnTo>
                    <a:pt x="308513" y="383978"/>
                  </a:lnTo>
                  <a:lnTo>
                    <a:pt x="345223" y="412974"/>
                  </a:lnTo>
                  <a:lnTo>
                    <a:pt x="383644" y="441734"/>
                  </a:lnTo>
                  <a:lnTo>
                    <a:pt x="423760" y="470254"/>
                  </a:lnTo>
                  <a:lnTo>
                    <a:pt x="465552" y="498527"/>
                  </a:lnTo>
                  <a:lnTo>
                    <a:pt x="509004" y="526548"/>
                  </a:lnTo>
                  <a:lnTo>
                    <a:pt x="554097" y="554314"/>
                  </a:lnTo>
                  <a:lnTo>
                    <a:pt x="600815" y="581819"/>
                  </a:lnTo>
                  <a:lnTo>
                    <a:pt x="649140" y="609058"/>
                  </a:lnTo>
                  <a:lnTo>
                    <a:pt x="699054" y="636026"/>
                  </a:lnTo>
                  <a:lnTo>
                    <a:pt x="750540" y="662718"/>
                  </a:lnTo>
                  <a:lnTo>
                    <a:pt x="803580" y="689129"/>
                  </a:lnTo>
                  <a:lnTo>
                    <a:pt x="858157" y="715255"/>
                  </a:lnTo>
                  <a:lnTo>
                    <a:pt x="914253" y="741089"/>
                  </a:lnTo>
                  <a:lnTo>
                    <a:pt x="971850" y="766627"/>
                  </a:lnTo>
                  <a:lnTo>
                    <a:pt x="1030932" y="791865"/>
                  </a:lnTo>
                  <a:lnTo>
                    <a:pt x="1091481" y="816797"/>
                  </a:lnTo>
                  <a:lnTo>
                    <a:pt x="1153479" y="841418"/>
                  </a:lnTo>
                  <a:lnTo>
                    <a:pt x="1216909" y="865723"/>
                  </a:lnTo>
                  <a:lnTo>
                    <a:pt x="1281753" y="889707"/>
                  </a:lnTo>
                  <a:lnTo>
                    <a:pt x="1340302" y="887542"/>
                  </a:lnTo>
                  <a:lnTo>
                    <a:pt x="1397769" y="885078"/>
                  </a:lnTo>
                  <a:lnTo>
                    <a:pt x="1454213" y="882327"/>
                  </a:lnTo>
                  <a:lnTo>
                    <a:pt x="1509697" y="879305"/>
                  </a:lnTo>
                  <a:lnTo>
                    <a:pt x="1564281" y="876022"/>
                  </a:lnTo>
                  <a:lnTo>
                    <a:pt x="1618027" y="872493"/>
                  </a:lnTo>
                  <a:lnTo>
                    <a:pt x="1670997" y="868732"/>
                  </a:lnTo>
                  <a:lnTo>
                    <a:pt x="1723253" y="864750"/>
                  </a:lnTo>
                  <a:lnTo>
                    <a:pt x="1825864" y="856179"/>
                  </a:lnTo>
                  <a:lnTo>
                    <a:pt x="1926352" y="846886"/>
                  </a:lnTo>
                  <a:lnTo>
                    <a:pt x="2025210" y="836977"/>
                  </a:lnTo>
                  <a:lnTo>
                    <a:pt x="2171512" y="821187"/>
                  </a:lnTo>
                  <a:lnTo>
                    <a:pt x="2512230" y="781871"/>
                  </a:lnTo>
                  <a:lnTo>
                    <a:pt x="2459456" y="749484"/>
                  </a:lnTo>
                  <a:lnTo>
                    <a:pt x="2408409" y="716613"/>
                  </a:lnTo>
                  <a:lnTo>
                    <a:pt x="2359114" y="683269"/>
                  </a:lnTo>
                  <a:lnTo>
                    <a:pt x="2311598" y="649462"/>
                  </a:lnTo>
                  <a:lnTo>
                    <a:pt x="2265886" y="615203"/>
                  </a:lnTo>
                  <a:lnTo>
                    <a:pt x="2222003" y="580501"/>
                  </a:lnTo>
                  <a:lnTo>
                    <a:pt x="2179977" y="545367"/>
                  </a:lnTo>
                  <a:lnTo>
                    <a:pt x="2139832" y="509812"/>
                  </a:lnTo>
                  <a:lnTo>
                    <a:pt x="2101595" y="473845"/>
                  </a:lnTo>
                  <a:lnTo>
                    <a:pt x="2065291" y="437477"/>
                  </a:lnTo>
                  <a:lnTo>
                    <a:pt x="2030946" y="400718"/>
                  </a:lnTo>
                  <a:lnTo>
                    <a:pt x="1998585" y="363579"/>
                  </a:lnTo>
                  <a:lnTo>
                    <a:pt x="1968235" y="326070"/>
                  </a:lnTo>
                  <a:lnTo>
                    <a:pt x="1939922" y="288202"/>
                  </a:lnTo>
                  <a:lnTo>
                    <a:pt x="1913670" y="249983"/>
                  </a:lnTo>
                  <a:lnTo>
                    <a:pt x="1889507" y="211426"/>
                  </a:lnTo>
                  <a:lnTo>
                    <a:pt x="1867457" y="172540"/>
                  </a:lnTo>
                  <a:lnTo>
                    <a:pt x="1847547" y="133335"/>
                  </a:lnTo>
                  <a:lnTo>
                    <a:pt x="1829802" y="93822"/>
                  </a:lnTo>
                  <a:lnTo>
                    <a:pt x="1814249" y="54011"/>
                  </a:lnTo>
                  <a:lnTo>
                    <a:pt x="1800912" y="13913"/>
                  </a:lnTo>
                  <a:lnTo>
                    <a:pt x="1797089" y="0"/>
                  </a:lnTo>
                  <a:close/>
                </a:path>
              </a:pathLst>
            </a:custGeom>
            <a:solidFill>
              <a:srgbClr val="6FBA2C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object 11"/>
            <p:cNvSpPr/>
            <p:nvPr/>
          </p:nvSpPr>
          <p:spPr>
            <a:xfrm>
              <a:off x="2444673" y="0"/>
              <a:ext cx="2045335" cy="782320"/>
            </a:xfrm>
            <a:custGeom>
              <a:avLst/>
              <a:gdLst/>
              <a:ahLst/>
              <a:cxnLst/>
              <a:rect l="l" t="t" r="r" b="b"/>
              <a:pathLst>
                <a:path w="2045335" h="782320">
                  <a:moveTo>
                    <a:pt x="1704435" y="0"/>
                  </a:moveTo>
                  <a:lnTo>
                    <a:pt x="0" y="0"/>
                  </a:lnTo>
                  <a:lnTo>
                    <a:pt x="3822" y="13913"/>
                  </a:lnTo>
                  <a:lnTo>
                    <a:pt x="17159" y="54011"/>
                  </a:lnTo>
                  <a:lnTo>
                    <a:pt x="32713" y="93822"/>
                  </a:lnTo>
                  <a:lnTo>
                    <a:pt x="50457" y="133335"/>
                  </a:lnTo>
                  <a:lnTo>
                    <a:pt x="70367" y="172540"/>
                  </a:lnTo>
                  <a:lnTo>
                    <a:pt x="92417" y="211426"/>
                  </a:lnTo>
                  <a:lnTo>
                    <a:pt x="116581" y="249983"/>
                  </a:lnTo>
                  <a:lnTo>
                    <a:pt x="142832" y="288202"/>
                  </a:lnTo>
                  <a:lnTo>
                    <a:pt x="171145" y="326070"/>
                  </a:lnTo>
                  <a:lnTo>
                    <a:pt x="201495" y="363579"/>
                  </a:lnTo>
                  <a:lnTo>
                    <a:pt x="233856" y="400718"/>
                  </a:lnTo>
                  <a:lnTo>
                    <a:pt x="268201" y="437477"/>
                  </a:lnTo>
                  <a:lnTo>
                    <a:pt x="304505" y="473845"/>
                  </a:lnTo>
                  <a:lnTo>
                    <a:pt x="342743" y="509812"/>
                  </a:lnTo>
                  <a:lnTo>
                    <a:pt x="382887" y="545367"/>
                  </a:lnTo>
                  <a:lnTo>
                    <a:pt x="424914" y="580501"/>
                  </a:lnTo>
                  <a:lnTo>
                    <a:pt x="468796" y="615203"/>
                  </a:lnTo>
                  <a:lnTo>
                    <a:pt x="514508" y="649462"/>
                  </a:lnTo>
                  <a:lnTo>
                    <a:pt x="562024" y="683269"/>
                  </a:lnTo>
                  <a:lnTo>
                    <a:pt x="611319" y="716613"/>
                  </a:lnTo>
                  <a:lnTo>
                    <a:pt x="662366" y="749484"/>
                  </a:lnTo>
                  <a:lnTo>
                    <a:pt x="715140" y="781871"/>
                  </a:lnTo>
                  <a:lnTo>
                    <a:pt x="890366" y="761995"/>
                  </a:lnTo>
                  <a:lnTo>
                    <a:pt x="1026050" y="747466"/>
                  </a:lnTo>
                  <a:lnTo>
                    <a:pt x="1119155" y="738092"/>
                  </a:lnTo>
                  <a:lnTo>
                    <a:pt x="1214763" y="729051"/>
                  </a:lnTo>
                  <a:lnTo>
                    <a:pt x="1313204" y="720413"/>
                  </a:lnTo>
                  <a:lnTo>
                    <a:pt x="1414808" y="712249"/>
                  </a:lnTo>
                  <a:lnTo>
                    <a:pt x="1519905" y="704629"/>
                  </a:lnTo>
                  <a:lnTo>
                    <a:pt x="1628823" y="697625"/>
                  </a:lnTo>
                  <a:lnTo>
                    <a:pt x="1741893" y="691307"/>
                  </a:lnTo>
                  <a:lnTo>
                    <a:pt x="1859444" y="685745"/>
                  </a:lnTo>
                  <a:lnTo>
                    <a:pt x="1920003" y="683270"/>
                  </a:lnTo>
                  <a:lnTo>
                    <a:pt x="1981806" y="681011"/>
                  </a:lnTo>
                  <a:lnTo>
                    <a:pt x="2044894" y="678976"/>
                  </a:lnTo>
                  <a:lnTo>
                    <a:pt x="2011406" y="639665"/>
                  </a:lnTo>
                  <a:lnTo>
                    <a:pt x="1979410" y="599749"/>
                  </a:lnTo>
                  <a:lnTo>
                    <a:pt x="1948931" y="559244"/>
                  </a:lnTo>
                  <a:lnTo>
                    <a:pt x="1919994" y="518167"/>
                  </a:lnTo>
                  <a:lnTo>
                    <a:pt x="1892624" y="476534"/>
                  </a:lnTo>
                  <a:lnTo>
                    <a:pt x="1866845" y="434360"/>
                  </a:lnTo>
                  <a:lnTo>
                    <a:pt x="1842681" y="391663"/>
                  </a:lnTo>
                  <a:lnTo>
                    <a:pt x="1820157" y="348457"/>
                  </a:lnTo>
                  <a:lnTo>
                    <a:pt x="1799298" y="304759"/>
                  </a:lnTo>
                  <a:lnTo>
                    <a:pt x="1780129" y="260586"/>
                  </a:lnTo>
                  <a:lnTo>
                    <a:pt x="1762673" y="215952"/>
                  </a:lnTo>
                  <a:lnTo>
                    <a:pt x="1746956" y="170875"/>
                  </a:lnTo>
                  <a:lnTo>
                    <a:pt x="1733002" y="125371"/>
                  </a:lnTo>
                  <a:lnTo>
                    <a:pt x="1720835" y="79454"/>
                  </a:lnTo>
                  <a:lnTo>
                    <a:pt x="1710481" y="33142"/>
                  </a:lnTo>
                  <a:lnTo>
                    <a:pt x="1704435" y="0"/>
                  </a:lnTo>
                  <a:close/>
                </a:path>
              </a:pathLst>
            </a:custGeom>
            <a:solidFill>
              <a:srgbClr val="94C63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object 12"/>
            <p:cNvSpPr/>
            <p:nvPr/>
          </p:nvSpPr>
          <p:spPr>
            <a:xfrm>
              <a:off x="4149113" y="0"/>
              <a:ext cx="2694305" cy="767080"/>
            </a:xfrm>
            <a:custGeom>
              <a:avLst/>
              <a:gdLst/>
              <a:ahLst/>
              <a:cxnLst/>
              <a:rect l="l" t="t" r="r" b="b"/>
              <a:pathLst>
                <a:path w="2694305" h="767080">
                  <a:moveTo>
                    <a:pt x="2691889" y="0"/>
                  </a:moveTo>
                  <a:lnTo>
                    <a:pt x="0" y="0"/>
                  </a:lnTo>
                  <a:lnTo>
                    <a:pt x="6045" y="33141"/>
                  </a:lnTo>
                  <a:lnTo>
                    <a:pt x="16398" y="79451"/>
                  </a:lnTo>
                  <a:lnTo>
                    <a:pt x="28564" y="125367"/>
                  </a:lnTo>
                  <a:lnTo>
                    <a:pt x="42517" y="170870"/>
                  </a:lnTo>
                  <a:lnTo>
                    <a:pt x="58234" y="215947"/>
                  </a:lnTo>
                  <a:lnTo>
                    <a:pt x="75689" y="260579"/>
                  </a:lnTo>
                  <a:lnTo>
                    <a:pt x="94858" y="304752"/>
                  </a:lnTo>
                  <a:lnTo>
                    <a:pt x="115716" y="348449"/>
                  </a:lnTo>
                  <a:lnTo>
                    <a:pt x="138240" y="391655"/>
                  </a:lnTo>
                  <a:lnTo>
                    <a:pt x="162404" y="434352"/>
                  </a:lnTo>
                  <a:lnTo>
                    <a:pt x="188183" y="476525"/>
                  </a:lnTo>
                  <a:lnTo>
                    <a:pt x="215554" y="518158"/>
                  </a:lnTo>
                  <a:lnTo>
                    <a:pt x="244491" y="559235"/>
                  </a:lnTo>
                  <a:lnTo>
                    <a:pt x="274971" y="599740"/>
                  </a:lnTo>
                  <a:lnTo>
                    <a:pt x="306968" y="639656"/>
                  </a:lnTo>
                  <a:lnTo>
                    <a:pt x="340459" y="678967"/>
                  </a:lnTo>
                  <a:lnTo>
                    <a:pt x="433995" y="676438"/>
                  </a:lnTo>
                  <a:lnTo>
                    <a:pt x="530404" y="674418"/>
                  </a:lnTo>
                  <a:lnTo>
                    <a:pt x="629828" y="672937"/>
                  </a:lnTo>
                  <a:lnTo>
                    <a:pt x="732411" y="672026"/>
                  </a:lnTo>
                  <a:lnTo>
                    <a:pt x="838299" y="671715"/>
                  </a:lnTo>
                  <a:lnTo>
                    <a:pt x="970340" y="672103"/>
                  </a:lnTo>
                  <a:lnTo>
                    <a:pt x="1097740" y="673239"/>
                  </a:lnTo>
                  <a:lnTo>
                    <a:pt x="1220684" y="675087"/>
                  </a:lnTo>
                  <a:lnTo>
                    <a:pt x="1339355" y="677609"/>
                  </a:lnTo>
                  <a:lnTo>
                    <a:pt x="1453938" y="680768"/>
                  </a:lnTo>
                  <a:lnTo>
                    <a:pt x="1564618" y="684524"/>
                  </a:lnTo>
                  <a:lnTo>
                    <a:pt x="1671578" y="688841"/>
                  </a:lnTo>
                  <a:lnTo>
                    <a:pt x="1775003" y="693681"/>
                  </a:lnTo>
                  <a:lnTo>
                    <a:pt x="1875077" y="699007"/>
                  </a:lnTo>
                  <a:lnTo>
                    <a:pt x="1971984" y="704780"/>
                  </a:lnTo>
                  <a:lnTo>
                    <a:pt x="2065909" y="710962"/>
                  </a:lnTo>
                  <a:lnTo>
                    <a:pt x="2157036" y="717517"/>
                  </a:lnTo>
                  <a:lnTo>
                    <a:pt x="2288882" y="727964"/>
                  </a:lnTo>
                  <a:lnTo>
                    <a:pt x="2415470" y="739036"/>
                  </a:lnTo>
                  <a:lnTo>
                    <a:pt x="2537421" y="750605"/>
                  </a:lnTo>
                  <a:lnTo>
                    <a:pt x="2693883" y="766584"/>
                  </a:lnTo>
                  <a:lnTo>
                    <a:pt x="2691889" y="766369"/>
                  </a:lnTo>
                  <a:lnTo>
                    <a:pt x="2691889" y="0"/>
                  </a:lnTo>
                  <a:close/>
                </a:path>
              </a:pathLst>
            </a:custGeom>
            <a:solidFill>
              <a:srgbClr val="B0CD0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8015298" y="1384116"/>
            <a:ext cx="1719252" cy="38753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>
                <a:solidFill>
                  <a:srgbClr val="009E3B"/>
                </a:solidFill>
              </a:rPr>
              <a:t>신체</a:t>
            </a:r>
            <a:r>
              <a:rPr sz="2500" b="1" spc="-55">
                <a:solidFill>
                  <a:srgbClr val="009E3B"/>
                </a:solidFill>
              </a:rPr>
              <a:t>적</a:t>
            </a:r>
            <a:r>
              <a:rPr sz="2500" b="1" spc="-254">
                <a:solidFill>
                  <a:srgbClr val="009E3B"/>
                </a:solidFill>
              </a:rPr>
              <a:t> </a:t>
            </a:r>
            <a:r>
              <a:rPr sz="2500" b="1" spc="-175">
                <a:solidFill>
                  <a:srgbClr val="009E3B"/>
                </a:solidFill>
              </a:rPr>
              <a:t>학</a:t>
            </a:r>
            <a:r>
              <a:rPr sz="2500" b="1" spc="-55">
                <a:solidFill>
                  <a:srgbClr val="009E3B"/>
                </a:solidFill>
              </a:rPr>
              <a:t>대</a:t>
            </a:r>
            <a:endParaRPr sz="2500" b="1"/>
          </a:p>
        </p:txBody>
      </p:sp>
      <p:grpSp>
        <p:nvGrpSpPr>
          <p:cNvPr id="14" name="object 14"/>
          <p:cNvGrpSpPr/>
          <p:nvPr/>
        </p:nvGrpSpPr>
        <p:grpSpPr>
          <a:xfrm>
            <a:off x="1052360" y="2615995"/>
            <a:ext cx="11917943" cy="3479279"/>
            <a:chOff x="1052360" y="2615995"/>
            <a:chExt cx="11871640" cy="3479279"/>
          </a:xfrm>
        </p:grpSpPr>
        <p:pic>
          <p:nvPicPr>
            <p:cNvPr id="15" name="object 15"/>
            <p:cNvPicPr/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10060367" y="2615995"/>
              <a:ext cx="2863633" cy="223427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7966577" y="2878257"/>
              <a:ext cx="2053490" cy="1568835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115907" y="3802924"/>
              <a:ext cx="4716780" cy="2292350"/>
            </a:xfrm>
            <a:custGeom>
              <a:avLst/>
              <a:gdLst/>
              <a:ahLst/>
              <a:cxnLst/>
              <a:rect l="l" t="t" r="r" b="b"/>
              <a:pathLst>
                <a:path w="4716780" h="2292350">
                  <a:moveTo>
                    <a:pt x="4701082" y="0"/>
                  </a:moveTo>
                  <a:lnTo>
                    <a:pt x="4662830" y="34416"/>
                  </a:lnTo>
                  <a:lnTo>
                    <a:pt x="4624578" y="0"/>
                  </a:lnTo>
                  <a:lnTo>
                    <a:pt x="4586300" y="34416"/>
                  </a:lnTo>
                  <a:lnTo>
                    <a:pt x="4548047" y="0"/>
                  </a:lnTo>
                  <a:lnTo>
                    <a:pt x="4509795" y="34416"/>
                  </a:lnTo>
                  <a:lnTo>
                    <a:pt x="4471543" y="0"/>
                  </a:lnTo>
                  <a:lnTo>
                    <a:pt x="4433265" y="34416"/>
                  </a:lnTo>
                  <a:lnTo>
                    <a:pt x="4395000" y="0"/>
                  </a:lnTo>
                  <a:lnTo>
                    <a:pt x="4356747" y="34416"/>
                  </a:lnTo>
                  <a:lnTo>
                    <a:pt x="4318495" y="0"/>
                  </a:lnTo>
                  <a:lnTo>
                    <a:pt x="4280242" y="34416"/>
                  </a:lnTo>
                  <a:lnTo>
                    <a:pt x="4241990" y="0"/>
                  </a:lnTo>
                  <a:lnTo>
                    <a:pt x="4203712" y="34416"/>
                  </a:lnTo>
                  <a:lnTo>
                    <a:pt x="4165460" y="0"/>
                  </a:lnTo>
                  <a:lnTo>
                    <a:pt x="4127207" y="34416"/>
                  </a:lnTo>
                  <a:lnTo>
                    <a:pt x="4088955" y="0"/>
                  </a:lnTo>
                  <a:lnTo>
                    <a:pt x="4050677" y="34416"/>
                  </a:lnTo>
                  <a:lnTo>
                    <a:pt x="4012412" y="0"/>
                  </a:lnTo>
                  <a:lnTo>
                    <a:pt x="3974160" y="34416"/>
                  </a:lnTo>
                  <a:lnTo>
                    <a:pt x="3935907" y="0"/>
                  </a:lnTo>
                  <a:lnTo>
                    <a:pt x="3897655" y="34416"/>
                  </a:lnTo>
                  <a:lnTo>
                    <a:pt x="3859403" y="0"/>
                  </a:lnTo>
                  <a:lnTo>
                    <a:pt x="3821150" y="34416"/>
                  </a:lnTo>
                  <a:lnTo>
                    <a:pt x="3782898" y="0"/>
                  </a:lnTo>
                  <a:lnTo>
                    <a:pt x="3744620" y="34416"/>
                  </a:lnTo>
                  <a:lnTo>
                    <a:pt x="3706368" y="0"/>
                  </a:lnTo>
                  <a:lnTo>
                    <a:pt x="3668115" y="34416"/>
                  </a:lnTo>
                  <a:lnTo>
                    <a:pt x="3629850" y="0"/>
                  </a:lnTo>
                  <a:lnTo>
                    <a:pt x="3591572" y="34416"/>
                  </a:lnTo>
                  <a:lnTo>
                    <a:pt x="3553320" y="0"/>
                  </a:lnTo>
                  <a:lnTo>
                    <a:pt x="3515067" y="34416"/>
                  </a:lnTo>
                  <a:lnTo>
                    <a:pt x="3476815" y="0"/>
                  </a:lnTo>
                  <a:lnTo>
                    <a:pt x="3438563" y="34416"/>
                  </a:lnTo>
                  <a:lnTo>
                    <a:pt x="3400285" y="0"/>
                  </a:lnTo>
                  <a:lnTo>
                    <a:pt x="3362032" y="34416"/>
                  </a:lnTo>
                  <a:lnTo>
                    <a:pt x="3323780" y="0"/>
                  </a:lnTo>
                  <a:lnTo>
                    <a:pt x="3285528" y="34416"/>
                  </a:lnTo>
                  <a:lnTo>
                    <a:pt x="3247263" y="0"/>
                  </a:lnTo>
                  <a:lnTo>
                    <a:pt x="3208985" y="34416"/>
                  </a:lnTo>
                  <a:lnTo>
                    <a:pt x="3170732" y="0"/>
                  </a:lnTo>
                  <a:lnTo>
                    <a:pt x="3132480" y="34416"/>
                  </a:lnTo>
                  <a:lnTo>
                    <a:pt x="3094228" y="0"/>
                  </a:lnTo>
                  <a:lnTo>
                    <a:pt x="3055975" y="34416"/>
                  </a:lnTo>
                  <a:lnTo>
                    <a:pt x="3017723" y="0"/>
                  </a:lnTo>
                  <a:lnTo>
                    <a:pt x="2979445" y="34416"/>
                  </a:lnTo>
                  <a:lnTo>
                    <a:pt x="2941193" y="0"/>
                  </a:lnTo>
                  <a:lnTo>
                    <a:pt x="2902940" y="34416"/>
                  </a:lnTo>
                  <a:lnTo>
                    <a:pt x="2864675" y="0"/>
                  </a:lnTo>
                  <a:lnTo>
                    <a:pt x="2826423" y="34416"/>
                  </a:lnTo>
                  <a:lnTo>
                    <a:pt x="2788145" y="0"/>
                  </a:lnTo>
                  <a:lnTo>
                    <a:pt x="2749892" y="34416"/>
                  </a:lnTo>
                  <a:lnTo>
                    <a:pt x="2711640" y="0"/>
                  </a:lnTo>
                  <a:lnTo>
                    <a:pt x="2673388" y="34416"/>
                  </a:lnTo>
                  <a:lnTo>
                    <a:pt x="2635110" y="0"/>
                  </a:lnTo>
                  <a:lnTo>
                    <a:pt x="2596857" y="34416"/>
                  </a:lnTo>
                  <a:lnTo>
                    <a:pt x="2558605" y="0"/>
                  </a:lnTo>
                  <a:lnTo>
                    <a:pt x="2520353" y="34416"/>
                  </a:lnTo>
                  <a:lnTo>
                    <a:pt x="2482088" y="0"/>
                  </a:lnTo>
                  <a:lnTo>
                    <a:pt x="2443835" y="34416"/>
                  </a:lnTo>
                  <a:lnTo>
                    <a:pt x="2405570" y="0"/>
                  </a:lnTo>
                  <a:lnTo>
                    <a:pt x="2367305" y="34416"/>
                  </a:lnTo>
                  <a:lnTo>
                    <a:pt x="2329053" y="0"/>
                  </a:lnTo>
                  <a:lnTo>
                    <a:pt x="2290800" y="34416"/>
                  </a:lnTo>
                  <a:lnTo>
                    <a:pt x="2252535" y="0"/>
                  </a:lnTo>
                  <a:lnTo>
                    <a:pt x="2214283" y="34416"/>
                  </a:lnTo>
                  <a:lnTo>
                    <a:pt x="2176018" y="0"/>
                  </a:lnTo>
                  <a:lnTo>
                    <a:pt x="2137765" y="34416"/>
                  </a:lnTo>
                  <a:lnTo>
                    <a:pt x="2099500" y="0"/>
                  </a:lnTo>
                  <a:lnTo>
                    <a:pt x="2061248" y="34416"/>
                  </a:lnTo>
                  <a:lnTo>
                    <a:pt x="2022983" y="0"/>
                  </a:lnTo>
                  <a:lnTo>
                    <a:pt x="1984730" y="34416"/>
                  </a:lnTo>
                  <a:lnTo>
                    <a:pt x="1946478" y="0"/>
                  </a:lnTo>
                  <a:lnTo>
                    <a:pt x="1908213" y="34416"/>
                  </a:lnTo>
                  <a:lnTo>
                    <a:pt x="1869948" y="0"/>
                  </a:lnTo>
                  <a:lnTo>
                    <a:pt x="1831682" y="34416"/>
                  </a:lnTo>
                  <a:lnTo>
                    <a:pt x="1793430" y="0"/>
                  </a:lnTo>
                  <a:lnTo>
                    <a:pt x="1755178" y="34416"/>
                  </a:lnTo>
                  <a:lnTo>
                    <a:pt x="1716913" y="0"/>
                  </a:lnTo>
                  <a:lnTo>
                    <a:pt x="1678660" y="34416"/>
                  </a:lnTo>
                  <a:lnTo>
                    <a:pt x="1640395" y="0"/>
                  </a:lnTo>
                  <a:lnTo>
                    <a:pt x="1602143" y="34416"/>
                  </a:lnTo>
                  <a:lnTo>
                    <a:pt x="1563878" y="0"/>
                  </a:lnTo>
                  <a:lnTo>
                    <a:pt x="1525625" y="34416"/>
                  </a:lnTo>
                  <a:lnTo>
                    <a:pt x="1487360" y="0"/>
                  </a:lnTo>
                  <a:lnTo>
                    <a:pt x="1449108" y="34416"/>
                  </a:lnTo>
                  <a:lnTo>
                    <a:pt x="1410843" y="0"/>
                  </a:lnTo>
                  <a:lnTo>
                    <a:pt x="1372590" y="34416"/>
                  </a:lnTo>
                  <a:lnTo>
                    <a:pt x="1334325" y="0"/>
                  </a:lnTo>
                  <a:lnTo>
                    <a:pt x="1296073" y="34416"/>
                  </a:lnTo>
                  <a:lnTo>
                    <a:pt x="1257808" y="0"/>
                  </a:lnTo>
                  <a:lnTo>
                    <a:pt x="1219555" y="34416"/>
                  </a:lnTo>
                  <a:lnTo>
                    <a:pt x="1181290" y="0"/>
                  </a:lnTo>
                  <a:lnTo>
                    <a:pt x="1143038" y="34416"/>
                  </a:lnTo>
                  <a:lnTo>
                    <a:pt x="1104773" y="0"/>
                  </a:lnTo>
                  <a:lnTo>
                    <a:pt x="1066520" y="34416"/>
                  </a:lnTo>
                  <a:lnTo>
                    <a:pt x="1028255" y="0"/>
                  </a:lnTo>
                  <a:lnTo>
                    <a:pt x="990003" y="34416"/>
                  </a:lnTo>
                  <a:lnTo>
                    <a:pt x="951750" y="0"/>
                  </a:lnTo>
                  <a:lnTo>
                    <a:pt x="913485" y="34416"/>
                  </a:lnTo>
                  <a:lnTo>
                    <a:pt x="875220" y="0"/>
                  </a:lnTo>
                  <a:lnTo>
                    <a:pt x="836968" y="34416"/>
                  </a:lnTo>
                  <a:lnTo>
                    <a:pt x="798702" y="0"/>
                  </a:lnTo>
                  <a:lnTo>
                    <a:pt x="760450" y="34416"/>
                  </a:lnTo>
                  <a:lnTo>
                    <a:pt x="722185" y="0"/>
                  </a:lnTo>
                  <a:lnTo>
                    <a:pt x="683933" y="34416"/>
                  </a:lnTo>
                  <a:lnTo>
                    <a:pt x="645680" y="0"/>
                  </a:lnTo>
                  <a:lnTo>
                    <a:pt x="607415" y="34416"/>
                  </a:lnTo>
                  <a:lnTo>
                    <a:pt x="569150" y="0"/>
                  </a:lnTo>
                  <a:lnTo>
                    <a:pt x="530898" y="34416"/>
                  </a:lnTo>
                  <a:lnTo>
                    <a:pt x="492645" y="0"/>
                  </a:lnTo>
                  <a:lnTo>
                    <a:pt x="454380" y="34416"/>
                  </a:lnTo>
                  <a:lnTo>
                    <a:pt x="416128" y="0"/>
                  </a:lnTo>
                  <a:lnTo>
                    <a:pt x="377863" y="34416"/>
                  </a:lnTo>
                  <a:lnTo>
                    <a:pt x="339610" y="0"/>
                  </a:lnTo>
                  <a:lnTo>
                    <a:pt x="301358" y="34416"/>
                  </a:lnTo>
                  <a:lnTo>
                    <a:pt x="263093" y="0"/>
                  </a:lnTo>
                  <a:lnTo>
                    <a:pt x="224828" y="34416"/>
                  </a:lnTo>
                  <a:lnTo>
                    <a:pt x="186575" y="0"/>
                  </a:lnTo>
                  <a:lnTo>
                    <a:pt x="148310" y="34416"/>
                  </a:lnTo>
                  <a:lnTo>
                    <a:pt x="110058" y="0"/>
                  </a:lnTo>
                  <a:lnTo>
                    <a:pt x="71805" y="34416"/>
                  </a:lnTo>
                  <a:lnTo>
                    <a:pt x="33540" y="0"/>
                  </a:lnTo>
                  <a:lnTo>
                    <a:pt x="0" y="30175"/>
                  </a:lnTo>
                  <a:lnTo>
                    <a:pt x="0" y="2292311"/>
                  </a:lnTo>
                  <a:lnTo>
                    <a:pt x="106058" y="2281651"/>
                  </a:lnTo>
                  <a:lnTo>
                    <a:pt x="384930" y="2276176"/>
                  </a:lnTo>
                  <a:lnTo>
                    <a:pt x="1055785" y="2274159"/>
                  </a:lnTo>
                  <a:lnTo>
                    <a:pt x="2337790" y="2273871"/>
                  </a:lnTo>
                  <a:lnTo>
                    <a:pt x="3643522" y="2276752"/>
                  </a:lnTo>
                  <a:lnTo>
                    <a:pt x="4357304" y="2283091"/>
                  </a:lnTo>
                  <a:lnTo>
                    <a:pt x="4655928" y="2289430"/>
                  </a:lnTo>
                  <a:lnTo>
                    <a:pt x="4716183" y="2292311"/>
                  </a:lnTo>
                  <a:lnTo>
                    <a:pt x="4716183" y="13588"/>
                  </a:lnTo>
                  <a:lnTo>
                    <a:pt x="4701082" y="0"/>
                  </a:lnTo>
                  <a:close/>
                </a:path>
              </a:pathLst>
            </a:custGeom>
            <a:solidFill>
              <a:srgbClr val="C9CACA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object 18"/>
            <p:cNvSpPr/>
            <p:nvPr/>
          </p:nvSpPr>
          <p:spPr>
            <a:xfrm>
              <a:off x="1052360" y="3730282"/>
              <a:ext cx="4846320" cy="2331720"/>
            </a:xfrm>
            <a:custGeom>
              <a:avLst/>
              <a:gdLst/>
              <a:ahLst/>
              <a:cxnLst/>
              <a:rect l="l" t="t" r="r" b="b"/>
              <a:pathLst>
                <a:path w="4846320" h="2331720">
                  <a:moveTo>
                    <a:pt x="4846320" y="0"/>
                  </a:moveTo>
                  <a:lnTo>
                    <a:pt x="0" y="0"/>
                  </a:lnTo>
                  <a:lnTo>
                    <a:pt x="0" y="2331720"/>
                  </a:lnTo>
                  <a:lnTo>
                    <a:pt x="4846320" y="2331720"/>
                  </a:lnTo>
                  <a:lnTo>
                    <a:pt x="4846320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object 19"/>
            <p:cNvSpPr/>
            <p:nvPr/>
          </p:nvSpPr>
          <p:spPr>
            <a:xfrm>
              <a:off x="1079999" y="3757925"/>
              <a:ext cx="4788535" cy="2273935"/>
            </a:xfrm>
            <a:custGeom>
              <a:avLst/>
              <a:gdLst/>
              <a:ahLst/>
              <a:cxnLst/>
              <a:rect l="l" t="t" r="r" b="b"/>
              <a:pathLst>
                <a:path w="4788535" h="2273935">
                  <a:moveTo>
                    <a:pt x="4772672" y="0"/>
                  </a:moveTo>
                  <a:lnTo>
                    <a:pt x="4733836" y="34416"/>
                  </a:lnTo>
                  <a:lnTo>
                    <a:pt x="4694999" y="0"/>
                  </a:lnTo>
                  <a:lnTo>
                    <a:pt x="4656137" y="34416"/>
                  </a:lnTo>
                  <a:lnTo>
                    <a:pt x="4617300" y="0"/>
                  </a:lnTo>
                  <a:lnTo>
                    <a:pt x="4578464" y="34416"/>
                  </a:lnTo>
                  <a:lnTo>
                    <a:pt x="4539627" y="0"/>
                  </a:lnTo>
                  <a:lnTo>
                    <a:pt x="4500765" y="34416"/>
                  </a:lnTo>
                  <a:lnTo>
                    <a:pt x="4461929" y="0"/>
                  </a:lnTo>
                  <a:lnTo>
                    <a:pt x="4423092" y="34416"/>
                  </a:lnTo>
                  <a:lnTo>
                    <a:pt x="4384255" y="0"/>
                  </a:lnTo>
                  <a:lnTo>
                    <a:pt x="4345419" y="34416"/>
                  </a:lnTo>
                  <a:lnTo>
                    <a:pt x="4306582" y="0"/>
                  </a:lnTo>
                  <a:lnTo>
                    <a:pt x="4267720" y="34416"/>
                  </a:lnTo>
                  <a:lnTo>
                    <a:pt x="4228884" y="0"/>
                  </a:lnTo>
                  <a:lnTo>
                    <a:pt x="4190047" y="34416"/>
                  </a:lnTo>
                  <a:lnTo>
                    <a:pt x="4151210" y="0"/>
                  </a:lnTo>
                  <a:lnTo>
                    <a:pt x="4112361" y="34416"/>
                  </a:lnTo>
                  <a:lnTo>
                    <a:pt x="4073525" y="0"/>
                  </a:lnTo>
                  <a:lnTo>
                    <a:pt x="4034688" y="34416"/>
                  </a:lnTo>
                  <a:lnTo>
                    <a:pt x="3995851" y="0"/>
                  </a:lnTo>
                  <a:lnTo>
                    <a:pt x="3957015" y="34416"/>
                  </a:lnTo>
                  <a:lnTo>
                    <a:pt x="3918178" y="0"/>
                  </a:lnTo>
                  <a:lnTo>
                    <a:pt x="3879341" y="34416"/>
                  </a:lnTo>
                  <a:lnTo>
                    <a:pt x="3840505" y="0"/>
                  </a:lnTo>
                  <a:lnTo>
                    <a:pt x="3801643" y="34416"/>
                  </a:lnTo>
                  <a:lnTo>
                    <a:pt x="3762806" y="0"/>
                  </a:lnTo>
                  <a:lnTo>
                    <a:pt x="3723970" y="34416"/>
                  </a:lnTo>
                  <a:lnTo>
                    <a:pt x="3685133" y="0"/>
                  </a:lnTo>
                  <a:lnTo>
                    <a:pt x="3646271" y="34416"/>
                  </a:lnTo>
                  <a:lnTo>
                    <a:pt x="3607434" y="0"/>
                  </a:lnTo>
                  <a:lnTo>
                    <a:pt x="3568598" y="34416"/>
                  </a:lnTo>
                  <a:lnTo>
                    <a:pt x="3529761" y="0"/>
                  </a:lnTo>
                  <a:lnTo>
                    <a:pt x="3490925" y="34416"/>
                  </a:lnTo>
                  <a:lnTo>
                    <a:pt x="3452063" y="0"/>
                  </a:lnTo>
                  <a:lnTo>
                    <a:pt x="3413226" y="34416"/>
                  </a:lnTo>
                  <a:lnTo>
                    <a:pt x="3374390" y="0"/>
                  </a:lnTo>
                  <a:lnTo>
                    <a:pt x="3335553" y="34416"/>
                  </a:lnTo>
                  <a:lnTo>
                    <a:pt x="3296716" y="0"/>
                  </a:lnTo>
                  <a:lnTo>
                    <a:pt x="3257854" y="34416"/>
                  </a:lnTo>
                  <a:lnTo>
                    <a:pt x="3219018" y="0"/>
                  </a:lnTo>
                  <a:lnTo>
                    <a:pt x="3180181" y="34416"/>
                  </a:lnTo>
                  <a:lnTo>
                    <a:pt x="3141345" y="0"/>
                  </a:lnTo>
                  <a:lnTo>
                    <a:pt x="3102508" y="34416"/>
                  </a:lnTo>
                  <a:lnTo>
                    <a:pt x="3063671" y="0"/>
                  </a:lnTo>
                  <a:lnTo>
                    <a:pt x="3024809" y="34416"/>
                  </a:lnTo>
                  <a:lnTo>
                    <a:pt x="2985973" y="0"/>
                  </a:lnTo>
                  <a:lnTo>
                    <a:pt x="2947136" y="34416"/>
                  </a:lnTo>
                  <a:lnTo>
                    <a:pt x="2908299" y="0"/>
                  </a:lnTo>
                  <a:lnTo>
                    <a:pt x="2869463" y="34416"/>
                  </a:lnTo>
                  <a:lnTo>
                    <a:pt x="2830614" y="0"/>
                  </a:lnTo>
                  <a:lnTo>
                    <a:pt x="2791764" y="34416"/>
                  </a:lnTo>
                  <a:lnTo>
                    <a:pt x="2752940" y="0"/>
                  </a:lnTo>
                  <a:lnTo>
                    <a:pt x="2714104" y="34416"/>
                  </a:lnTo>
                  <a:lnTo>
                    <a:pt x="2675242" y="0"/>
                  </a:lnTo>
                  <a:lnTo>
                    <a:pt x="2636405" y="34416"/>
                  </a:lnTo>
                  <a:lnTo>
                    <a:pt x="2597569" y="0"/>
                  </a:lnTo>
                  <a:lnTo>
                    <a:pt x="2558732" y="34416"/>
                  </a:lnTo>
                  <a:lnTo>
                    <a:pt x="2519895" y="0"/>
                  </a:lnTo>
                  <a:lnTo>
                    <a:pt x="2481046" y="34416"/>
                  </a:lnTo>
                  <a:lnTo>
                    <a:pt x="2442197" y="0"/>
                  </a:lnTo>
                  <a:lnTo>
                    <a:pt x="2403360" y="34416"/>
                  </a:lnTo>
                  <a:lnTo>
                    <a:pt x="2364511" y="0"/>
                  </a:lnTo>
                  <a:lnTo>
                    <a:pt x="2325674" y="34416"/>
                  </a:lnTo>
                  <a:lnTo>
                    <a:pt x="2286838" y="0"/>
                  </a:lnTo>
                  <a:lnTo>
                    <a:pt x="2248001" y="34416"/>
                  </a:lnTo>
                  <a:lnTo>
                    <a:pt x="2209152" y="0"/>
                  </a:lnTo>
                  <a:lnTo>
                    <a:pt x="2170315" y="34416"/>
                  </a:lnTo>
                  <a:lnTo>
                    <a:pt x="2131466" y="0"/>
                  </a:lnTo>
                  <a:lnTo>
                    <a:pt x="2092629" y="34416"/>
                  </a:lnTo>
                  <a:lnTo>
                    <a:pt x="2053793" y="0"/>
                  </a:lnTo>
                  <a:lnTo>
                    <a:pt x="2014956" y="34416"/>
                  </a:lnTo>
                  <a:lnTo>
                    <a:pt x="1976120" y="0"/>
                  </a:lnTo>
                  <a:lnTo>
                    <a:pt x="1937270" y="34416"/>
                  </a:lnTo>
                  <a:lnTo>
                    <a:pt x="1898421" y="0"/>
                  </a:lnTo>
                  <a:lnTo>
                    <a:pt x="1859584" y="34416"/>
                  </a:lnTo>
                  <a:lnTo>
                    <a:pt x="1820748" y="0"/>
                  </a:lnTo>
                  <a:lnTo>
                    <a:pt x="1781898" y="34416"/>
                  </a:lnTo>
                  <a:lnTo>
                    <a:pt x="1743062" y="0"/>
                  </a:lnTo>
                  <a:lnTo>
                    <a:pt x="1704212" y="34416"/>
                  </a:lnTo>
                  <a:lnTo>
                    <a:pt x="1665376" y="0"/>
                  </a:lnTo>
                  <a:lnTo>
                    <a:pt x="1626539" y="34416"/>
                  </a:lnTo>
                  <a:lnTo>
                    <a:pt x="1587690" y="0"/>
                  </a:lnTo>
                  <a:lnTo>
                    <a:pt x="1548853" y="34416"/>
                  </a:lnTo>
                  <a:lnTo>
                    <a:pt x="1510004" y="0"/>
                  </a:lnTo>
                  <a:lnTo>
                    <a:pt x="1471167" y="34416"/>
                  </a:lnTo>
                  <a:lnTo>
                    <a:pt x="1432331" y="0"/>
                  </a:lnTo>
                  <a:lnTo>
                    <a:pt x="1393494" y="34416"/>
                  </a:lnTo>
                  <a:lnTo>
                    <a:pt x="1354645" y="0"/>
                  </a:lnTo>
                  <a:lnTo>
                    <a:pt x="1315808" y="34416"/>
                  </a:lnTo>
                  <a:lnTo>
                    <a:pt x="1276972" y="0"/>
                  </a:lnTo>
                  <a:lnTo>
                    <a:pt x="1238123" y="34416"/>
                  </a:lnTo>
                  <a:lnTo>
                    <a:pt x="1199273" y="0"/>
                  </a:lnTo>
                  <a:lnTo>
                    <a:pt x="1160437" y="34416"/>
                  </a:lnTo>
                  <a:lnTo>
                    <a:pt x="1121600" y="0"/>
                  </a:lnTo>
                  <a:lnTo>
                    <a:pt x="1082751" y="34416"/>
                  </a:lnTo>
                  <a:lnTo>
                    <a:pt x="1043914" y="0"/>
                  </a:lnTo>
                  <a:lnTo>
                    <a:pt x="1005077" y="34416"/>
                  </a:lnTo>
                  <a:lnTo>
                    <a:pt x="966241" y="0"/>
                  </a:lnTo>
                  <a:lnTo>
                    <a:pt x="927392" y="34416"/>
                  </a:lnTo>
                  <a:lnTo>
                    <a:pt x="888542" y="0"/>
                  </a:lnTo>
                  <a:lnTo>
                    <a:pt x="849718" y="34416"/>
                  </a:lnTo>
                  <a:lnTo>
                    <a:pt x="810869" y="0"/>
                  </a:lnTo>
                  <a:lnTo>
                    <a:pt x="772020" y="34416"/>
                  </a:lnTo>
                  <a:lnTo>
                    <a:pt x="733183" y="0"/>
                  </a:lnTo>
                  <a:lnTo>
                    <a:pt x="694347" y="34416"/>
                  </a:lnTo>
                  <a:lnTo>
                    <a:pt x="655510" y="0"/>
                  </a:lnTo>
                  <a:lnTo>
                    <a:pt x="616673" y="34416"/>
                  </a:lnTo>
                  <a:lnTo>
                    <a:pt x="577824" y="0"/>
                  </a:lnTo>
                  <a:lnTo>
                    <a:pt x="538988" y="34416"/>
                  </a:lnTo>
                  <a:lnTo>
                    <a:pt x="500151" y="0"/>
                  </a:lnTo>
                  <a:lnTo>
                    <a:pt x="461302" y="34416"/>
                  </a:lnTo>
                  <a:lnTo>
                    <a:pt x="422465" y="0"/>
                  </a:lnTo>
                  <a:lnTo>
                    <a:pt x="383616" y="34416"/>
                  </a:lnTo>
                  <a:lnTo>
                    <a:pt x="344779" y="0"/>
                  </a:lnTo>
                  <a:lnTo>
                    <a:pt x="305942" y="34416"/>
                  </a:lnTo>
                  <a:lnTo>
                    <a:pt x="267093" y="0"/>
                  </a:lnTo>
                  <a:lnTo>
                    <a:pt x="228257" y="34416"/>
                  </a:lnTo>
                  <a:lnTo>
                    <a:pt x="189407" y="0"/>
                  </a:lnTo>
                  <a:lnTo>
                    <a:pt x="150571" y="34416"/>
                  </a:lnTo>
                  <a:lnTo>
                    <a:pt x="111734" y="0"/>
                  </a:lnTo>
                  <a:lnTo>
                    <a:pt x="72898" y="34416"/>
                  </a:lnTo>
                  <a:lnTo>
                    <a:pt x="34048" y="0"/>
                  </a:lnTo>
                  <a:lnTo>
                    <a:pt x="0" y="30175"/>
                  </a:lnTo>
                  <a:lnTo>
                    <a:pt x="0" y="2144877"/>
                  </a:lnTo>
                  <a:lnTo>
                    <a:pt x="107678" y="2219452"/>
                  </a:lnTo>
                  <a:lnTo>
                    <a:pt x="390801" y="2257747"/>
                  </a:lnTo>
                  <a:lnTo>
                    <a:pt x="1071873" y="2271855"/>
                  </a:lnTo>
                  <a:lnTo>
                    <a:pt x="2373401" y="2273871"/>
                  </a:lnTo>
                  <a:lnTo>
                    <a:pt x="3699015" y="2253716"/>
                  </a:lnTo>
                  <a:lnTo>
                    <a:pt x="4423664" y="2209374"/>
                  </a:lnTo>
                  <a:lnTo>
                    <a:pt x="4726831" y="2165032"/>
                  </a:lnTo>
                  <a:lnTo>
                    <a:pt x="4788001" y="2144877"/>
                  </a:lnTo>
                  <a:lnTo>
                    <a:pt x="4788001" y="13588"/>
                  </a:lnTo>
                  <a:lnTo>
                    <a:pt x="4772672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7876898" y="1853047"/>
            <a:ext cx="5210452" cy="75059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41000"/>
              </a:lnSpc>
              <a:spcBef>
                <a:spcPts val="100"/>
              </a:spcBef>
              <a:defRPr/>
            </a:pPr>
            <a:r>
              <a:rPr sz="1700" spc="265" dirty="0" err="1"/>
              <a:t>물</a:t>
            </a:r>
            <a:r>
              <a:rPr sz="1700" spc="-10" dirty="0" err="1"/>
              <a:t>리</a:t>
            </a:r>
            <a:r>
              <a:rPr sz="1700" spc="104" dirty="0" err="1"/>
              <a:t>적</a:t>
            </a:r>
            <a:r>
              <a:rPr sz="1700" spc="-295" dirty="0"/>
              <a:t> </a:t>
            </a:r>
            <a:r>
              <a:rPr sz="1700" spc="104" dirty="0"/>
              <a:t>힘</a:t>
            </a:r>
            <a:r>
              <a:rPr sz="1700" spc="-295" dirty="0"/>
              <a:t> </a:t>
            </a:r>
            <a:r>
              <a:rPr lang="ko-KR" altLang="en-US" sz="1700" spc="-295" dirty="0"/>
              <a:t> </a:t>
            </a:r>
            <a:r>
              <a:rPr lang="ko-KR" altLang="en-US" sz="1700" spc="-295" dirty="0" smtClean="0"/>
              <a:t> </a:t>
            </a:r>
            <a:r>
              <a:rPr sz="1700" spc="265" dirty="0" err="1" smtClean="0"/>
              <a:t>또</a:t>
            </a:r>
            <a:r>
              <a:rPr sz="1700" spc="380" dirty="0" err="1" smtClean="0"/>
              <a:t>는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도구</a:t>
            </a:r>
            <a:r>
              <a:rPr sz="1700" spc="380" dirty="0" err="1" smtClean="0"/>
              <a:t>를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이</a:t>
            </a:r>
            <a:r>
              <a:rPr sz="1700" spc="265" dirty="0" err="1"/>
              <a:t>용</a:t>
            </a:r>
            <a:r>
              <a:rPr sz="1700" spc="-10" dirty="0" err="1"/>
              <a:t>하</a:t>
            </a:r>
            <a:r>
              <a:rPr sz="1700" spc="104" dirty="0" err="1"/>
              <a:t>여</a:t>
            </a:r>
            <a:r>
              <a:rPr lang="ko-KR" altLang="en-US" sz="1700" spc="104" dirty="0"/>
              <a:t> </a:t>
            </a:r>
            <a:r>
              <a:rPr sz="1700" spc="-295" dirty="0"/>
              <a:t> </a:t>
            </a:r>
            <a:r>
              <a:rPr sz="1700" spc="265" dirty="0" err="1"/>
              <a:t>노</a:t>
            </a:r>
            <a:r>
              <a:rPr sz="1700" spc="-10" dirty="0" err="1"/>
              <a:t>인에</a:t>
            </a:r>
            <a:r>
              <a:rPr sz="1700" spc="104" dirty="0" err="1"/>
              <a:t>게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b="1" spc="-10" dirty="0" err="1" smtClean="0">
                <a:solidFill>
                  <a:srgbClr val="009591"/>
                </a:solidFill>
              </a:rPr>
              <a:t>신체</a:t>
            </a:r>
            <a:r>
              <a:rPr sz="1700" b="1" spc="104" dirty="0" err="1" smtClean="0">
                <a:solidFill>
                  <a:srgbClr val="009591"/>
                </a:solidFill>
              </a:rPr>
              <a:t>적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sz="1700" spc="265" dirty="0" err="1" smtClean="0"/>
              <a:t>혹</a:t>
            </a:r>
            <a:r>
              <a:rPr sz="1700" spc="380" dirty="0" err="1" smtClean="0"/>
              <a:t>은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정신</a:t>
            </a:r>
            <a:r>
              <a:rPr sz="1700" b="1" spc="104" dirty="0" err="1">
                <a:solidFill>
                  <a:srgbClr val="009591"/>
                </a:solidFill>
              </a:rPr>
              <a:t>적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265" dirty="0" err="1">
                <a:solidFill>
                  <a:srgbClr val="009591"/>
                </a:solidFill>
              </a:rPr>
              <a:t>손</a:t>
            </a:r>
            <a:r>
              <a:rPr sz="1700" b="1" spc="-10" dirty="0" err="1">
                <a:solidFill>
                  <a:srgbClr val="009591"/>
                </a:solidFill>
              </a:rPr>
              <a:t>상</a:t>
            </a:r>
            <a:r>
              <a:rPr sz="1700" b="1" spc="620" dirty="0" err="1">
                <a:solidFill>
                  <a:srgbClr val="009591"/>
                </a:solidFill>
              </a:rPr>
              <a:t>,</a:t>
            </a:r>
            <a:r>
              <a:rPr sz="1700" b="1" spc="265" dirty="0" err="1">
                <a:solidFill>
                  <a:srgbClr val="009591"/>
                </a:solidFill>
              </a:rPr>
              <a:t>고통</a:t>
            </a:r>
            <a:r>
              <a:rPr sz="1700" b="1" spc="285" dirty="0">
                <a:solidFill>
                  <a:srgbClr val="009591"/>
                </a:solidFill>
              </a:rPr>
              <a:t>,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장애</a:t>
            </a:r>
            <a:r>
              <a:rPr sz="1700" b="1" spc="380" dirty="0" err="1">
                <a:solidFill>
                  <a:srgbClr val="009591"/>
                </a:solidFill>
              </a:rPr>
              <a:t>를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</a:t>
            </a:r>
            <a:r>
              <a:rPr sz="1700" b="1" spc="265" dirty="0" err="1" smtClean="0">
                <a:solidFill>
                  <a:srgbClr val="009591"/>
                </a:solidFill>
              </a:rPr>
              <a:t>유</a:t>
            </a:r>
            <a:r>
              <a:rPr sz="1700" b="1" spc="-10" dirty="0" err="1" smtClean="0">
                <a:solidFill>
                  <a:srgbClr val="009591"/>
                </a:solidFill>
              </a:rPr>
              <a:t>발</a:t>
            </a:r>
            <a:r>
              <a:rPr lang="en-US" sz="1700" b="1" spc="-10" dirty="0" smtClean="0">
                <a:solidFill>
                  <a:srgbClr val="009591"/>
                </a:solidFill>
              </a:rPr>
              <a:t> </a:t>
            </a:r>
            <a:r>
              <a:rPr sz="1700" spc="-10" dirty="0" err="1" smtClean="0"/>
              <a:t>시키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행</a:t>
            </a:r>
            <a:r>
              <a:rPr sz="1700" spc="104" dirty="0" err="1"/>
              <a:t>위</a:t>
            </a:r>
            <a:endParaRPr sz="1700" spc="104" dirty="0"/>
          </a:p>
        </p:txBody>
      </p:sp>
      <p:sp>
        <p:nvSpPr>
          <p:cNvPr id="21" name="object 21"/>
          <p:cNvSpPr txBox="1"/>
          <p:nvPr/>
        </p:nvSpPr>
        <p:spPr>
          <a:xfrm>
            <a:off x="7886898" y="4845519"/>
            <a:ext cx="5276652" cy="30752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b="1" spc="-10" dirty="0" err="1">
                <a:solidFill>
                  <a:srgbClr val="009E3B"/>
                </a:solidFill>
              </a:rPr>
              <a:t>어</a:t>
            </a:r>
            <a:r>
              <a:rPr sz="2000" b="1" spc="104" dirty="0" err="1">
                <a:solidFill>
                  <a:srgbClr val="009E3B"/>
                </a:solidFill>
              </a:rPr>
              <a:t>떤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lang="en-US" sz="2000" b="1" spc="-295" dirty="0" smtClean="0">
                <a:solidFill>
                  <a:srgbClr val="009E3B"/>
                </a:solidFill>
              </a:rPr>
              <a:t> </a:t>
            </a:r>
            <a:r>
              <a:rPr sz="2000" b="1" spc="-10" dirty="0" err="1" smtClean="0">
                <a:solidFill>
                  <a:srgbClr val="009E3B"/>
                </a:solidFill>
              </a:rPr>
              <a:t>행위</a:t>
            </a:r>
            <a:r>
              <a:rPr sz="2000" b="1" spc="265" dirty="0" err="1" smtClean="0">
                <a:solidFill>
                  <a:srgbClr val="009E3B"/>
                </a:solidFill>
              </a:rPr>
              <a:t>들</a:t>
            </a:r>
            <a:r>
              <a:rPr sz="2000" b="1" spc="104" dirty="0" err="1" smtClean="0">
                <a:solidFill>
                  <a:srgbClr val="009E3B"/>
                </a:solidFill>
              </a:rPr>
              <a:t>이</a:t>
            </a:r>
            <a:r>
              <a:rPr sz="2000" b="1" spc="-295" dirty="0" smtClean="0">
                <a:solidFill>
                  <a:srgbClr val="009E3B"/>
                </a:solidFill>
              </a:rPr>
              <a:t> </a:t>
            </a:r>
            <a:r>
              <a:rPr lang="en-US" sz="2000" b="1" spc="-295" dirty="0" smtClean="0">
                <a:solidFill>
                  <a:srgbClr val="009E3B"/>
                </a:solidFill>
              </a:rPr>
              <a:t> </a:t>
            </a:r>
            <a:r>
              <a:rPr sz="2000" b="1" spc="-10" dirty="0" err="1" smtClean="0">
                <a:solidFill>
                  <a:srgbClr val="009E3B"/>
                </a:solidFill>
              </a:rPr>
              <a:t>신체</a:t>
            </a:r>
            <a:r>
              <a:rPr sz="2000" b="1" spc="104" dirty="0" err="1" smtClean="0">
                <a:solidFill>
                  <a:srgbClr val="009E3B"/>
                </a:solidFill>
              </a:rPr>
              <a:t>적</a:t>
            </a:r>
            <a:r>
              <a:rPr sz="2000" b="1" spc="-295" dirty="0" smtClean="0">
                <a:solidFill>
                  <a:srgbClr val="009E3B"/>
                </a:solidFill>
              </a:rPr>
              <a:t> </a:t>
            </a:r>
            <a:r>
              <a:rPr sz="2000" b="1" spc="-10" dirty="0" err="1" smtClean="0">
                <a:solidFill>
                  <a:srgbClr val="009E3B"/>
                </a:solidFill>
              </a:rPr>
              <a:t>학대</a:t>
            </a:r>
            <a:r>
              <a:rPr lang="en-US" sz="2000" b="1" spc="-10" dirty="0" smtClean="0">
                <a:solidFill>
                  <a:srgbClr val="009E3B"/>
                </a:solidFill>
              </a:rPr>
              <a:t> </a:t>
            </a:r>
            <a:r>
              <a:rPr sz="2000" b="1" spc="-10" dirty="0" err="1" smtClean="0">
                <a:solidFill>
                  <a:srgbClr val="009E3B"/>
                </a:solidFill>
              </a:rPr>
              <a:t>일까</a:t>
            </a:r>
            <a:r>
              <a:rPr sz="2000" b="1" spc="265" dirty="0" err="1" smtClean="0">
                <a:solidFill>
                  <a:srgbClr val="009E3B"/>
                </a:solidFill>
              </a:rPr>
              <a:t>요</a:t>
            </a:r>
            <a:r>
              <a:rPr sz="2000" b="1" spc="245" dirty="0">
                <a:solidFill>
                  <a:srgbClr val="009E3B"/>
                </a:solidFill>
              </a:rPr>
              <a:t>?</a:t>
            </a:r>
          </a:p>
          <a:p>
            <a:pPr marL="203200" indent="-191135">
              <a:lnSpc>
                <a:spcPct val="100000"/>
              </a:lnSpc>
              <a:spcBef>
                <a:spcPts val="1205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주</a:t>
            </a:r>
            <a:r>
              <a:rPr sz="1700" spc="-40" dirty="0" err="1"/>
              <a:t>먹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등으</a:t>
            </a:r>
            <a:r>
              <a:rPr sz="1700" spc="-40" dirty="0" err="1" smtClean="0"/>
              <a:t>로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때린다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 smtClean="0"/>
              <a:t>밀어</a:t>
            </a:r>
            <a:r>
              <a:rPr sz="1700" spc="-40" dirty="0" err="1" smtClean="0"/>
              <a:t>서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 smtClean="0"/>
              <a:t>넘어</a:t>
            </a:r>
            <a:r>
              <a:rPr lang="en-US" sz="1700" spc="-155" dirty="0" smtClean="0"/>
              <a:t> </a:t>
            </a:r>
            <a:r>
              <a:rPr sz="1700" spc="-155" dirty="0" err="1" smtClean="0"/>
              <a:t>뜨린다</a:t>
            </a:r>
            <a:r>
              <a:rPr sz="1700" spc="70" dirty="0" smtClean="0"/>
              <a:t>.</a:t>
            </a:r>
            <a:r>
              <a:rPr lang="en-US" sz="1700" spc="70" dirty="0" smtClean="0"/>
              <a:t> </a:t>
            </a:r>
            <a:endParaRPr sz="1700" spc="70" dirty="0"/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침</a:t>
            </a:r>
            <a:r>
              <a:rPr sz="1700" spc="-40" dirty="0" err="1"/>
              <a:t>대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등</a:t>
            </a:r>
            <a:r>
              <a:rPr sz="1700" spc="-40" dirty="0" err="1" smtClean="0"/>
              <a:t>에</a:t>
            </a:r>
            <a:r>
              <a:rPr sz="1700" spc="-208" dirty="0" smtClean="0"/>
              <a:t> </a:t>
            </a:r>
            <a:r>
              <a:rPr lang="en-US" sz="1700" spc="-208" dirty="0" smtClean="0"/>
              <a:t>  </a:t>
            </a:r>
            <a:r>
              <a:rPr sz="1700" spc="-155" dirty="0" err="1" smtClean="0"/>
              <a:t>묶어</a:t>
            </a:r>
            <a:r>
              <a:rPr sz="1700" spc="-40" dirty="0" err="1" smtClean="0"/>
              <a:t>서</a:t>
            </a:r>
            <a:r>
              <a:rPr sz="1700" spc="-208" dirty="0" smtClean="0"/>
              <a:t> </a:t>
            </a:r>
            <a:r>
              <a:rPr lang="en-US" sz="1700" spc="-208" dirty="0" smtClean="0"/>
              <a:t>  </a:t>
            </a:r>
            <a:r>
              <a:rPr sz="1700" spc="-155" dirty="0" err="1" smtClean="0"/>
              <a:t>움직이</a:t>
            </a:r>
            <a:r>
              <a:rPr sz="1700" spc="-40" dirty="0" err="1" smtClean="0"/>
              <a:t>지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못하</a:t>
            </a:r>
            <a:r>
              <a:rPr sz="1700" spc="-40" dirty="0" err="1" smtClean="0"/>
              <a:t>게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500" spc="-40" dirty="0"/>
              <a:t>집</a:t>
            </a:r>
            <a:r>
              <a:rPr sz="1500" spc="-208" dirty="0"/>
              <a:t> </a:t>
            </a:r>
            <a:r>
              <a:rPr sz="1500" spc="-120" dirty="0" err="1" smtClean="0"/>
              <a:t>밖으로</a:t>
            </a:r>
            <a:r>
              <a:rPr lang="en-US" sz="1500" spc="-120" dirty="0" smtClean="0"/>
              <a:t> </a:t>
            </a:r>
            <a:r>
              <a:rPr sz="1500" spc="-208" dirty="0" smtClean="0"/>
              <a:t> </a:t>
            </a:r>
            <a:r>
              <a:rPr sz="1500" spc="-120" dirty="0" err="1"/>
              <a:t>나가지</a:t>
            </a:r>
            <a:r>
              <a:rPr sz="1500" spc="-208" dirty="0"/>
              <a:t> </a:t>
            </a:r>
            <a:r>
              <a:rPr lang="en-US" sz="1500" spc="-208" dirty="0" smtClean="0"/>
              <a:t> </a:t>
            </a:r>
            <a:r>
              <a:rPr sz="1500" spc="-120" dirty="0" err="1" smtClean="0"/>
              <a:t>못하게</a:t>
            </a:r>
            <a:r>
              <a:rPr sz="1500" spc="-208" dirty="0" smtClean="0"/>
              <a:t> </a:t>
            </a:r>
            <a:r>
              <a:rPr lang="en-US" sz="1500" spc="-208" dirty="0" smtClean="0"/>
              <a:t> </a:t>
            </a:r>
            <a:r>
              <a:rPr sz="1500" spc="-120" dirty="0" err="1" smtClean="0"/>
              <a:t>하거나</a:t>
            </a:r>
            <a:r>
              <a:rPr sz="1500" spc="-208" dirty="0" smtClean="0"/>
              <a:t> </a:t>
            </a:r>
            <a:r>
              <a:rPr lang="en-US" sz="1500" spc="-208" dirty="0" smtClean="0"/>
              <a:t>  </a:t>
            </a:r>
            <a:r>
              <a:rPr sz="1500" spc="-120" dirty="0" err="1" smtClean="0"/>
              <a:t>집으로</a:t>
            </a:r>
            <a:r>
              <a:rPr sz="1500" spc="-208" dirty="0" smtClean="0"/>
              <a:t> </a:t>
            </a:r>
            <a:r>
              <a:rPr lang="en-US" sz="1500" spc="-208" dirty="0" smtClean="0"/>
              <a:t>  </a:t>
            </a:r>
            <a:r>
              <a:rPr sz="1500" spc="-130" dirty="0" err="1" smtClean="0"/>
              <a:t>들어오지</a:t>
            </a:r>
            <a:r>
              <a:rPr sz="1500" spc="-208" dirty="0" smtClean="0"/>
              <a:t> </a:t>
            </a:r>
            <a:r>
              <a:rPr lang="en-US" sz="1500" spc="-208" dirty="0" smtClean="0"/>
              <a:t>  </a:t>
            </a:r>
            <a:r>
              <a:rPr sz="1500" spc="-120" dirty="0" err="1" smtClean="0"/>
              <a:t>못하게</a:t>
            </a:r>
            <a:r>
              <a:rPr sz="1500" spc="-208" dirty="0" smtClean="0"/>
              <a:t> </a:t>
            </a:r>
            <a:r>
              <a:rPr lang="en-US" sz="1500" spc="-208" dirty="0" smtClean="0"/>
              <a:t> </a:t>
            </a:r>
            <a:r>
              <a:rPr sz="1500" spc="-80" dirty="0" err="1" smtClean="0"/>
              <a:t>한다</a:t>
            </a:r>
            <a:endParaRPr sz="1500" spc="-80" dirty="0"/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40" dirty="0"/>
              <a:t>칼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등</a:t>
            </a:r>
            <a:r>
              <a:rPr sz="1700" spc="-40" dirty="0" err="1" smtClean="0"/>
              <a:t>의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흉기</a:t>
            </a:r>
            <a:r>
              <a:rPr sz="1700" spc="-40" dirty="0" err="1" smtClean="0"/>
              <a:t>로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위협</a:t>
            </a:r>
            <a:r>
              <a:rPr lang="en-US" sz="1700" spc="-155" dirty="0" smtClean="0"/>
              <a:t> </a:t>
            </a:r>
            <a:r>
              <a:rPr sz="1700" spc="-155" dirty="0" err="1" smtClean="0"/>
              <a:t>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40" dirty="0"/>
              <a:t>꼭</a:t>
            </a:r>
            <a:r>
              <a:rPr sz="1700" spc="-208" dirty="0"/>
              <a:t> </a:t>
            </a:r>
            <a:r>
              <a:rPr sz="1700" spc="-155" dirty="0" err="1"/>
              <a:t>드셔</a:t>
            </a:r>
            <a:r>
              <a:rPr sz="1700" spc="-40" dirty="0" err="1"/>
              <a:t>야</a:t>
            </a:r>
            <a:r>
              <a:rPr sz="1700" spc="-208" dirty="0"/>
              <a:t> </a:t>
            </a:r>
            <a:r>
              <a:rPr sz="1700" spc="-40" dirty="0"/>
              <a:t>할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약물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40" dirty="0" smtClean="0"/>
              <a:t>못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먹</a:t>
            </a:r>
            <a:r>
              <a:rPr sz="1700" spc="-40" dirty="0" err="1" smtClean="0"/>
              <a:t>게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35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불필요</a:t>
            </a:r>
            <a:r>
              <a:rPr sz="1700" spc="-40" dirty="0" err="1"/>
              <a:t>한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약물</a:t>
            </a:r>
            <a:r>
              <a:rPr sz="1700" spc="-40" dirty="0" err="1" smtClean="0"/>
              <a:t>을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 smtClean="0"/>
              <a:t>강제</a:t>
            </a:r>
            <a:r>
              <a:rPr sz="1700" spc="-40" dirty="0" err="1" smtClean="0"/>
              <a:t>로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 smtClean="0"/>
              <a:t>먹</a:t>
            </a:r>
            <a:r>
              <a:rPr sz="1700" spc="-40" dirty="0" err="1" smtClean="0"/>
              <a:t>게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강제</a:t>
            </a:r>
            <a:r>
              <a:rPr sz="1700" spc="-40" dirty="0" err="1"/>
              <a:t>로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일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강요</a:t>
            </a:r>
            <a:r>
              <a:rPr lang="en-US" sz="1700" spc="-155" dirty="0" smtClean="0"/>
              <a:t> </a:t>
            </a:r>
            <a:r>
              <a:rPr sz="1700" spc="-155" dirty="0" err="1" smtClean="0"/>
              <a:t>한다</a:t>
            </a:r>
            <a:r>
              <a:rPr sz="1700" spc="70" dirty="0"/>
              <a:t>.</a:t>
            </a:r>
            <a:endParaRPr sz="1700" dirty="0"/>
          </a:p>
        </p:txBody>
      </p:sp>
      <p:sp>
        <p:nvSpPr>
          <p:cNvPr id="22" name="object 22"/>
          <p:cNvSpPr txBox="1"/>
          <p:nvPr/>
        </p:nvSpPr>
        <p:spPr>
          <a:xfrm>
            <a:off x="1052360" y="3730282"/>
            <a:ext cx="5634190" cy="2115707"/>
          </a:xfrm>
          <a:prstGeom prst="rect">
            <a:avLst/>
          </a:prstGeom>
        </p:spPr>
        <p:txBody>
          <a:bodyPr vert="horz" wrap="square" lIns="0" tIns="207645" rIns="0" bIns="0">
            <a:spAutoFit/>
          </a:bodyPr>
          <a:lstStyle/>
          <a:p>
            <a:pPr marL="1181100">
              <a:lnSpc>
                <a:spcPct val="100000"/>
              </a:lnSpc>
              <a:spcBef>
                <a:spcPts val="1635"/>
              </a:spcBef>
              <a:defRPr/>
            </a:pPr>
            <a:r>
              <a:rPr sz="1800" b="1" spc="-270" dirty="0" err="1" smtClean="0"/>
              <a:t>주변에</a:t>
            </a:r>
            <a:r>
              <a:rPr sz="1800" b="1" dirty="0" err="1" smtClean="0"/>
              <a:t>서</a:t>
            </a:r>
            <a:r>
              <a:rPr lang="en-US" sz="1800" b="1" dirty="0" smtClean="0"/>
              <a:t>  </a:t>
            </a:r>
            <a:r>
              <a:rPr sz="1800" b="1" spc="-419" dirty="0" smtClean="0"/>
              <a:t> </a:t>
            </a:r>
            <a:r>
              <a:rPr lang="en-US" sz="1800" b="1" spc="-419" dirty="0" smtClean="0"/>
              <a:t> </a:t>
            </a:r>
            <a:r>
              <a:rPr sz="1800" b="1" spc="-270" dirty="0" err="1" smtClean="0"/>
              <a:t>일어나</a:t>
            </a:r>
            <a:r>
              <a:rPr sz="1800" b="1" dirty="0" err="1" smtClean="0"/>
              <a:t>는</a:t>
            </a:r>
            <a:r>
              <a:rPr sz="1800" b="1" spc="-419" dirty="0" smtClean="0"/>
              <a:t> </a:t>
            </a:r>
            <a:r>
              <a:rPr lang="en-US" sz="1800" b="1" spc="-419" dirty="0" smtClean="0"/>
              <a:t>       </a:t>
            </a:r>
            <a:r>
              <a:rPr sz="1800" b="1" spc="-270" dirty="0" err="1" smtClean="0"/>
              <a:t>노인학</a:t>
            </a:r>
            <a:r>
              <a:rPr sz="1800" b="1" dirty="0" err="1" smtClean="0"/>
              <a:t>대</a:t>
            </a:r>
            <a:endParaRPr sz="1800" b="1" dirty="0"/>
          </a:p>
          <a:p>
            <a:pPr marL="582295" marR="608330">
              <a:lnSpc>
                <a:spcPct val="145900"/>
              </a:lnSpc>
              <a:defRPr/>
            </a:pPr>
            <a:endParaRPr lang="en-US" sz="1650" b="1" dirty="0"/>
          </a:p>
          <a:p>
            <a:pPr marL="582295" marR="608330">
              <a:lnSpc>
                <a:spcPct val="145900"/>
              </a:lnSpc>
              <a:defRPr/>
            </a:pPr>
            <a:r>
              <a:rPr sz="1400" spc="-30" dirty="0" err="1" smtClean="0"/>
              <a:t>한겨</a:t>
            </a:r>
            <a:r>
              <a:rPr sz="1400" spc="250" dirty="0" err="1" smtClean="0"/>
              <a:t>울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노부</a:t>
            </a:r>
            <a:r>
              <a:rPr sz="1400" spc="250" dirty="0" err="1" smtClean="0"/>
              <a:t>모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냉방</a:t>
            </a:r>
            <a:r>
              <a:rPr sz="1400" spc="250" dirty="0" err="1" smtClean="0"/>
              <a:t>에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가</a:t>
            </a:r>
            <a:r>
              <a:rPr sz="1400" spc="250" dirty="0" err="1" smtClean="0"/>
              <a:t>둬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방</a:t>
            </a:r>
            <a:r>
              <a:rPr sz="1400" spc="250" dirty="0" err="1" smtClean="0"/>
              <a:t>치</a:t>
            </a:r>
            <a:r>
              <a:rPr sz="1400" spc="-575" dirty="0" smtClean="0"/>
              <a:t> </a:t>
            </a:r>
            <a:r>
              <a:rPr lang="en-US" sz="1400" spc="-575" dirty="0" smtClean="0"/>
              <a:t>                              </a:t>
            </a:r>
            <a:r>
              <a:rPr lang="en-US" spc="-67" baseline="2000" dirty="0" smtClean="0"/>
              <a:t>-</a:t>
            </a:r>
            <a:r>
              <a:rPr lang="en-US" sz="1800" spc="-67" baseline="2000" dirty="0" smtClean="0"/>
              <a:t> </a:t>
            </a:r>
            <a:r>
              <a:rPr sz="1800" spc="-37" baseline="2000" dirty="0" err="1" smtClean="0"/>
              <a:t>중앙일</a:t>
            </a:r>
            <a:r>
              <a:rPr sz="1800" spc="247" baseline="2000" dirty="0" err="1" smtClean="0"/>
              <a:t>보</a:t>
            </a:r>
            <a:r>
              <a:rPr sz="1800" spc="247" baseline="2000" dirty="0" smtClean="0"/>
              <a:t>  </a:t>
            </a:r>
            <a:endParaRPr lang="en-US" sz="1800" spc="247" baseline="2000" dirty="0" smtClean="0"/>
          </a:p>
          <a:p>
            <a:pPr marL="582295" marR="608330">
              <a:lnSpc>
                <a:spcPct val="145900"/>
              </a:lnSpc>
              <a:defRPr/>
            </a:pPr>
            <a:r>
              <a:rPr sz="1400" spc="-30" dirty="0" err="1" smtClean="0"/>
              <a:t>욕설</a:t>
            </a:r>
            <a:r>
              <a:rPr sz="1400" spc="250" dirty="0" err="1" smtClean="0"/>
              <a:t>에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주먹질</a:t>
            </a:r>
            <a:r>
              <a:rPr lang="en-US" sz="1400" spc="-30" dirty="0" smtClean="0"/>
              <a:t> </a:t>
            </a:r>
            <a:r>
              <a:rPr sz="1400" spc="-280" dirty="0" smtClean="0"/>
              <a:t>·</a:t>
            </a:r>
            <a:r>
              <a:rPr sz="1400" spc="-30" dirty="0" err="1" smtClean="0"/>
              <a:t>발길</a:t>
            </a:r>
            <a:r>
              <a:rPr lang="en-US" sz="1400" dirty="0" smtClean="0"/>
              <a:t>..</a:t>
            </a:r>
            <a:r>
              <a:rPr sz="1400" spc="-30" dirty="0" err="1" smtClean="0"/>
              <a:t>아들</a:t>
            </a:r>
            <a:r>
              <a:rPr sz="1400" spc="250" dirty="0" err="1" smtClean="0"/>
              <a:t>이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노부</a:t>
            </a:r>
            <a:r>
              <a:rPr sz="1400" spc="250" dirty="0" err="1" smtClean="0"/>
              <a:t>모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상습</a:t>
            </a:r>
            <a:r>
              <a:rPr lang="en-US" sz="1400" spc="-30" dirty="0" smtClean="0"/>
              <a:t> </a:t>
            </a:r>
            <a:r>
              <a:rPr sz="1400" spc="-30" dirty="0" err="1" smtClean="0"/>
              <a:t>폭</a:t>
            </a:r>
            <a:r>
              <a:rPr sz="1400" spc="250" dirty="0" err="1" smtClean="0"/>
              <a:t>행</a:t>
            </a:r>
            <a:r>
              <a:rPr sz="1400" spc="-535" dirty="0" smtClean="0"/>
              <a:t> </a:t>
            </a:r>
            <a:r>
              <a:rPr lang="en-US" sz="1400" spc="-535" dirty="0" smtClean="0"/>
              <a:t>         </a:t>
            </a:r>
            <a:r>
              <a:rPr lang="en-US" spc="-67" baseline="2000" dirty="0" smtClean="0"/>
              <a:t>-</a:t>
            </a:r>
            <a:r>
              <a:rPr sz="1800" spc="-37" baseline="2000" dirty="0" err="1" smtClean="0"/>
              <a:t>국민일</a:t>
            </a:r>
            <a:r>
              <a:rPr sz="1800" spc="247" baseline="2000" dirty="0" err="1" smtClean="0"/>
              <a:t>보</a:t>
            </a:r>
            <a:r>
              <a:rPr sz="1800" spc="247" baseline="2000" dirty="0" smtClean="0"/>
              <a:t>  </a:t>
            </a:r>
            <a:r>
              <a:rPr sz="1400" spc="-30" dirty="0" err="1" smtClean="0"/>
              <a:t>자녀에</a:t>
            </a:r>
            <a:r>
              <a:rPr sz="1400" spc="250" dirty="0" err="1" smtClean="0"/>
              <a:t>게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학</a:t>
            </a:r>
            <a:r>
              <a:rPr sz="1400" spc="250" dirty="0" err="1" smtClean="0"/>
              <a:t>대</a:t>
            </a:r>
            <a:r>
              <a:rPr sz="1400" spc="-30" dirty="0" err="1" smtClean="0"/>
              <a:t>받</a:t>
            </a:r>
            <a:r>
              <a:rPr sz="1400" spc="250" dirty="0" err="1" smtClean="0"/>
              <a:t>는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노</a:t>
            </a:r>
            <a:r>
              <a:rPr sz="1400" spc="250" dirty="0" err="1" smtClean="0"/>
              <a:t>인</a:t>
            </a:r>
            <a:r>
              <a:rPr sz="1400" spc="-30" dirty="0" err="1" smtClean="0"/>
              <a:t>부</a:t>
            </a:r>
            <a:r>
              <a:rPr sz="1400" spc="250" dirty="0" err="1" smtClean="0"/>
              <a:t>모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늘었</a:t>
            </a:r>
            <a:r>
              <a:rPr sz="1400" spc="250" dirty="0" err="1" smtClean="0"/>
              <a:t>다</a:t>
            </a:r>
            <a:r>
              <a:rPr sz="1400" spc="-555" dirty="0" smtClean="0"/>
              <a:t> </a:t>
            </a:r>
            <a:r>
              <a:rPr lang="en-US" spc="-67" baseline="2000" dirty="0"/>
              <a:t>-</a:t>
            </a:r>
            <a:r>
              <a:rPr sz="1800" spc="-202" baseline="2000" dirty="0" smtClean="0"/>
              <a:t>S</a:t>
            </a:r>
            <a:r>
              <a:rPr sz="1800" spc="-135" baseline="2000" dirty="0" smtClean="0"/>
              <a:t>B</a:t>
            </a:r>
            <a:r>
              <a:rPr sz="1800" spc="142" baseline="2000" dirty="0" smtClean="0"/>
              <a:t>S  </a:t>
            </a:r>
            <a:endParaRPr lang="en-US" sz="1800" spc="142" baseline="2000" dirty="0" smtClean="0"/>
          </a:p>
          <a:p>
            <a:pPr marL="582295" marR="608330">
              <a:lnSpc>
                <a:spcPct val="145900"/>
              </a:lnSpc>
              <a:defRPr/>
            </a:pPr>
            <a:r>
              <a:rPr sz="1400" spc="-30" dirty="0" err="1" smtClean="0"/>
              <a:t>학대</a:t>
            </a:r>
            <a:r>
              <a:rPr sz="1400" spc="250" dirty="0" err="1" smtClean="0"/>
              <a:t>로</a:t>
            </a:r>
            <a:r>
              <a:rPr lang="en-US" sz="1400" spc="250" dirty="0" smtClean="0"/>
              <a:t> </a:t>
            </a:r>
            <a:r>
              <a:rPr sz="1400" spc="-30" dirty="0" smtClean="0"/>
              <a:t>피</a:t>
            </a:r>
            <a:r>
              <a:rPr lang="en-US" sz="1400" spc="-30" dirty="0" smtClean="0"/>
              <a:t> </a:t>
            </a:r>
            <a:r>
              <a:rPr sz="1400" spc="250" dirty="0" err="1" smtClean="0"/>
              <a:t>멍든</a:t>
            </a:r>
            <a:r>
              <a:rPr lang="en-US" sz="1400" spc="250" dirty="0" smtClean="0"/>
              <a:t> </a:t>
            </a:r>
            <a:r>
              <a:rPr sz="1400" spc="-30" dirty="0" err="1" smtClean="0"/>
              <a:t>노인</a:t>
            </a:r>
            <a:r>
              <a:rPr sz="1400" spc="250" dirty="0" err="1" smtClean="0"/>
              <a:t>들</a:t>
            </a:r>
            <a:r>
              <a:rPr lang="en-US" sz="1400" spc="250" dirty="0" smtClean="0"/>
              <a:t> </a:t>
            </a:r>
            <a:r>
              <a:rPr sz="1400" spc="-925" dirty="0" smtClean="0"/>
              <a:t>“</a:t>
            </a:r>
            <a:r>
              <a:rPr sz="1400" spc="-30" dirty="0" err="1" smtClean="0"/>
              <a:t>그래</a:t>
            </a:r>
            <a:r>
              <a:rPr sz="1400" spc="250" dirty="0" err="1" smtClean="0"/>
              <a:t>도내</a:t>
            </a:r>
            <a:r>
              <a:rPr sz="1400" spc="-30" dirty="0" err="1" smtClean="0"/>
              <a:t>자식</a:t>
            </a:r>
            <a:r>
              <a:rPr lang="en-US" sz="1400" spc="-30" dirty="0" smtClean="0"/>
              <a:t> -</a:t>
            </a:r>
            <a:r>
              <a:rPr sz="1400" spc="-645" dirty="0" smtClean="0"/>
              <a:t>”</a:t>
            </a:r>
            <a:r>
              <a:rPr sz="1400" spc="-535" dirty="0" smtClean="0"/>
              <a:t> </a:t>
            </a:r>
            <a:r>
              <a:rPr lang="en-US" sz="1400" spc="-535" dirty="0" smtClean="0"/>
              <a:t>      </a:t>
            </a:r>
            <a:r>
              <a:rPr sz="1800" spc="-37" baseline="2000" dirty="0" err="1" smtClean="0"/>
              <a:t>연합뉴</a:t>
            </a:r>
            <a:r>
              <a:rPr sz="1800" spc="322" baseline="2000" dirty="0" err="1" smtClean="0"/>
              <a:t>스</a:t>
            </a:r>
            <a:endParaRPr sz="1800" baseline="2000" dirty="0"/>
          </a:p>
        </p:txBody>
      </p:sp>
      <p:sp>
        <p:nvSpPr>
          <p:cNvPr id="23" name="object 23"/>
          <p:cNvSpPr/>
          <p:nvPr/>
        </p:nvSpPr>
        <p:spPr>
          <a:xfrm>
            <a:off x="1084503" y="4312780"/>
            <a:ext cx="4779010" cy="62230"/>
          </a:xfrm>
          <a:custGeom>
            <a:avLst/>
            <a:gdLst/>
            <a:ahLst/>
            <a:cxnLst/>
            <a:rect l="l" t="t" r="r" b="b"/>
            <a:pathLst>
              <a:path w="4779010" h="62229">
                <a:moveTo>
                  <a:pt x="4778997" y="42545"/>
                </a:moveTo>
                <a:lnTo>
                  <a:pt x="0" y="42545"/>
                </a:lnTo>
                <a:lnTo>
                  <a:pt x="0" y="61658"/>
                </a:lnTo>
                <a:lnTo>
                  <a:pt x="4778997" y="61658"/>
                </a:lnTo>
                <a:lnTo>
                  <a:pt x="4778997" y="42545"/>
                </a:lnTo>
                <a:close/>
              </a:path>
              <a:path w="4779010" h="62229">
                <a:moveTo>
                  <a:pt x="4778997" y="0"/>
                </a:moveTo>
                <a:lnTo>
                  <a:pt x="0" y="0"/>
                </a:lnTo>
                <a:lnTo>
                  <a:pt x="0" y="10807"/>
                </a:lnTo>
                <a:lnTo>
                  <a:pt x="4778997" y="10807"/>
                </a:lnTo>
                <a:lnTo>
                  <a:pt x="4778997" y="0"/>
                </a:lnTo>
                <a:close/>
              </a:path>
            </a:pathLst>
          </a:custGeom>
          <a:solidFill>
            <a:srgbClr val="C9CACA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24" name="object 24"/>
          <p:cNvSpPr txBox="1"/>
          <p:nvPr/>
        </p:nvSpPr>
        <p:spPr>
          <a:xfrm>
            <a:off x="1067300" y="1384103"/>
            <a:ext cx="5866900" cy="2278572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spc="-175" dirty="0" err="1"/>
              <a:t>그러</a:t>
            </a:r>
            <a:r>
              <a:rPr sz="2000" spc="-55" dirty="0" err="1"/>
              <a:t>나</a:t>
            </a:r>
            <a:r>
              <a:rPr sz="2000" spc="-140" dirty="0"/>
              <a:t> </a:t>
            </a:r>
            <a:r>
              <a:rPr lang="en-US" sz="2000" spc="-140" dirty="0" smtClean="0"/>
              <a:t> </a:t>
            </a:r>
            <a:r>
              <a:rPr sz="2000" b="1" spc="-175" dirty="0" err="1" smtClean="0">
                <a:solidFill>
                  <a:srgbClr val="009E3B"/>
                </a:solidFill>
              </a:rPr>
              <a:t>혹시</a:t>
            </a:r>
            <a:r>
              <a:rPr sz="2000" spc="190" dirty="0">
                <a:solidFill>
                  <a:srgbClr val="009E3B"/>
                </a:solidFill>
              </a:rPr>
              <a:t>?</a:t>
            </a:r>
          </a:p>
          <a:p>
            <a:pPr marL="751840" marR="5080" algn="ctr">
              <a:lnSpc>
                <a:spcPct val="144400"/>
              </a:lnSpc>
              <a:defRPr/>
            </a:pPr>
            <a:r>
              <a:rPr sz="2000" b="1" spc="-200" dirty="0">
                <a:solidFill>
                  <a:srgbClr val="ED6C00"/>
                </a:solidFill>
              </a:rPr>
              <a:t>‘</a:t>
            </a:r>
            <a:r>
              <a:rPr sz="2000" b="1" spc="-200" dirty="0" err="1">
                <a:solidFill>
                  <a:srgbClr val="ED6C00"/>
                </a:solidFill>
              </a:rPr>
              <a:t>나의</a:t>
            </a:r>
            <a:r>
              <a:rPr lang="ko-KR" altLang="en-US" sz="2000" b="1" spc="-200" dirty="0">
                <a:solidFill>
                  <a:srgbClr val="ED6C00"/>
                </a:solidFill>
              </a:rPr>
              <a:t> </a:t>
            </a:r>
            <a:r>
              <a:rPr sz="2000" b="1" spc="-200" dirty="0" err="1">
                <a:solidFill>
                  <a:srgbClr val="ED6C00"/>
                </a:solidFill>
              </a:rPr>
              <a:t>행운’</a:t>
            </a:r>
            <a:r>
              <a:rPr sz="2000" spc="-200" dirty="0" err="1"/>
              <a:t>을</a:t>
            </a:r>
            <a:r>
              <a:rPr lang="ko-KR" altLang="en-US" sz="2000" spc="-200" dirty="0"/>
              <a:t> </a:t>
            </a:r>
            <a:r>
              <a:rPr lang="ko-KR" altLang="en-US" sz="2000" spc="-200" dirty="0" smtClean="0"/>
              <a:t> </a:t>
            </a:r>
            <a:r>
              <a:rPr sz="2000" spc="-200" dirty="0" err="1" smtClean="0"/>
              <a:t>찾기</a:t>
            </a:r>
            <a:r>
              <a:rPr lang="en-US" sz="2000" spc="-200" dirty="0" smtClean="0"/>
              <a:t> </a:t>
            </a:r>
            <a:r>
              <a:rPr sz="2000" spc="-200" dirty="0" err="1" smtClean="0"/>
              <a:t>위해</a:t>
            </a:r>
            <a:r>
              <a:rPr lang="ko-KR" altLang="en-US" sz="2000" spc="-200" dirty="0" smtClean="0"/>
              <a:t>  </a:t>
            </a:r>
            <a:r>
              <a:rPr sz="2000" spc="-200" dirty="0" smtClean="0">
                <a:solidFill>
                  <a:srgbClr val="45B035"/>
                </a:solidFill>
              </a:rPr>
              <a:t>‘</a:t>
            </a:r>
            <a:r>
              <a:rPr sz="2000" b="1" spc="-200" dirty="0" err="1">
                <a:solidFill>
                  <a:srgbClr val="45B035"/>
                </a:solidFill>
              </a:rPr>
              <a:t>남의</a:t>
            </a:r>
            <a:r>
              <a:rPr lang="ko-KR" altLang="en-US" sz="2000" b="1" spc="-200" dirty="0">
                <a:solidFill>
                  <a:srgbClr val="45B035"/>
                </a:solidFill>
              </a:rPr>
              <a:t> </a:t>
            </a:r>
            <a:r>
              <a:rPr sz="2000" b="1" spc="-200" dirty="0" err="1">
                <a:solidFill>
                  <a:srgbClr val="45B035"/>
                </a:solidFill>
              </a:rPr>
              <a:t>행복</a:t>
            </a:r>
            <a:r>
              <a:rPr sz="2000" spc="-200" dirty="0" err="1">
                <a:solidFill>
                  <a:srgbClr val="45B035"/>
                </a:solidFill>
              </a:rPr>
              <a:t>’</a:t>
            </a:r>
            <a:r>
              <a:rPr sz="2000" spc="-200" dirty="0" err="1" smtClean="0"/>
              <a:t>을</a:t>
            </a:r>
            <a:r>
              <a:rPr lang="en-US" sz="2000" spc="-200" dirty="0" smtClean="0"/>
              <a:t> </a:t>
            </a:r>
            <a:r>
              <a:rPr sz="2000" spc="-200" dirty="0" smtClean="0"/>
              <a:t> </a:t>
            </a:r>
            <a:r>
              <a:rPr sz="2000" spc="-195" dirty="0" smtClean="0"/>
              <a:t> </a:t>
            </a:r>
            <a:r>
              <a:rPr sz="2000" spc="-35" dirty="0" err="1" smtClean="0"/>
              <a:t>존중하</a:t>
            </a:r>
            <a:r>
              <a:rPr sz="2000" spc="265" dirty="0" err="1" smtClean="0"/>
              <a:t>지</a:t>
            </a:r>
            <a:endParaRPr lang="en-US" sz="2000" spc="265" dirty="0" smtClean="0"/>
          </a:p>
          <a:p>
            <a:pPr marL="751840" marR="5080" algn="ctr">
              <a:lnSpc>
                <a:spcPct val="144400"/>
              </a:lnSpc>
              <a:defRPr/>
            </a:pPr>
            <a:r>
              <a:rPr sz="2000" spc="-35" dirty="0" err="1" smtClean="0"/>
              <a:t>않거</a:t>
            </a:r>
            <a:r>
              <a:rPr sz="2000" spc="265" dirty="0" err="1" smtClean="0"/>
              <a:t>나</a:t>
            </a:r>
            <a:r>
              <a:rPr lang="ko-KR" altLang="en-US" sz="2000" spc="265" dirty="0" smtClean="0"/>
              <a:t> </a:t>
            </a:r>
            <a:r>
              <a:rPr sz="2000" spc="-35" dirty="0" err="1" smtClean="0"/>
              <a:t>지켜주</a:t>
            </a:r>
            <a:r>
              <a:rPr sz="2000" spc="265" dirty="0" err="1" smtClean="0"/>
              <a:t>지</a:t>
            </a:r>
            <a:r>
              <a:rPr lang="en-US" sz="2000" spc="265" dirty="0" smtClean="0"/>
              <a:t> </a:t>
            </a:r>
            <a:r>
              <a:rPr sz="2000" spc="-35" dirty="0" err="1" smtClean="0"/>
              <a:t>않</a:t>
            </a:r>
            <a:r>
              <a:rPr sz="2000" spc="265" dirty="0" err="1" smtClean="0"/>
              <a:t>는</a:t>
            </a:r>
            <a:r>
              <a:rPr lang="ko-KR" altLang="en-US" sz="2000" spc="265" dirty="0" smtClean="0"/>
              <a:t> </a:t>
            </a:r>
            <a:r>
              <a:rPr sz="2000" spc="-35" dirty="0" err="1"/>
              <a:t>노인학대</a:t>
            </a:r>
            <a:r>
              <a:rPr sz="2000" spc="208" dirty="0" err="1"/>
              <a:t>가</a:t>
            </a:r>
            <a:r>
              <a:rPr sz="2000" spc="208" dirty="0"/>
              <a:t>  </a:t>
            </a:r>
            <a:r>
              <a:rPr sz="2000" spc="40" dirty="0" err="1" smtClean="0"/>
              <a:t>우리</a:t>
            </a:r>
            <a:r>
              <a:rPr lang="en-US" sz="2000" spc="40" dirty="0" smtClean="0"/>
              <a:t> </a:t>
            </a:r>
          </a:p>
          <a:p>
            <a:pPr marL="751840" marR="5080" algn="ctr">
              <a:lnSpc>
                <a:spcPct val="144400"/>
              </a:lnSpc>
              <a:defRPr/>
            </a:pPr>
            <a:r>
              <a:rPr lang="ko-KR" altLang="en-US" sz="2000" spc="40" dirty="0" smtClean="0"/>
              <a:t> </a:t>
            </a:r>
            <a:r>
              <a:rPr sz="2000" spc="40" dirty="0" err="1"/>
              <a:t>주변에서</a:t>
            </a:r>
            <a:r>
              <a:rPr lang="ko-KR" altLang="en-US" sz="2000" spc="40" dirty="0"/>
              <a:t> </a:t>
            </a:r>
            <a:r>
              <a:rPr sz="2000" spc="40" dirty="0" err="1"/>
              <a:t>발생하고</a:t>
            </a:r>
            <a:r>
              <a:rPr lang="ko-KR" altLang="en-US" sz="2000" spc="40" dirty="0"/>
              <a:t> </a:t>
            </a:r>
            <a:r>
              <a:rPr sz="2000" spc="40" dirty="0" err="1"/>
              <a:t>있답니다</a:t>
            </a:r>
            <a:r>
              <a:rPr sz="2000" spc="40" dirty="0"/>
              <a:t>!</a:t>
            </a:r>
          </a:p>
          <a:p>
            <a:pPr>
              <a:lnSpc>
                <a:spcPct val="100000"/>
              </a:lnSpc>
              <a:spcBef>
                <a:spcPts val="50"/>
              </a:spcBef>
              <a:defRPr/>
            </a:pPr>
            <a:endParaRPr sz="2000" dirty="0"/>
          </a:p>
          <a:p>
            <a:pPr marL="12700">
              <a:lnSpc>
                <a:spcPct val="100000"/>
              </a:lnSpc>
              <a:defRPr/>
            </a:pPr>
            <a:r>
              <a:rPr sz="2000" b="1" spc="35" dirty="0" err="1">
                <a:solidFill>
                  <a:srgbClr val="009E3B"/>
                </a:solidFill>
              </a:rPr>
              <a:t>노인학대</a:t>
            </a:r>
            <a:r>
              <a:rPr sz="2000" b="1" spc="35" dirty="0">
                <a:solidFill>
                  <a:srgbClr val="009E3B"/>
                </a:solidFill>
              </a:rPr>
              <a:t>,</a:t>
            </a:r>
            <a:r>
              <a:rPr lang="ko-KR" altLang="en-US" sz="2000" b="1" spc="35" dirty="0">
                <a:solidFill>
                  <a:srgbClr val="009E3B"/>
                </a:solidFill>
              </a:rPr>
              <a:t> </a:t>
            </a:r>
            <a:r>
              <a:rPr sz="2000" b="1" spc="35" dirty="0" err="1">
                <a:solidFill>
                  <a:srgbClr val="009E3B"/>
                </a:solidFill>
              </a:rPr>
              <a:t>나와</a:t>
            </a:r>
            <a:r>
              <a:rPr lang="ko-KR" altLang="en-US" sz="2000" b="1" spc="35" dirty="0">
                <a:solidFill>
                  <a:srgbClr val="009E3B"/>
                </a:solidFill>
              </a:rPr>
              <a:t> </a:t>
            </a:r>
            <a:r>
              <a:rPr sz="2000" b="1" spc="35" dirty="0" err="1">
                <a:solidFill>
                  <a:srgbClr val="009E3B"/>
                </a:solidFill>
              </a:rPr>
              <a:t>상관없는</a:t>
            </a:r>
            <a:r>
              <a:rPr lang="ko-KR" altLang="en-US" sz="2000" b="1" spc="35" dirty="0">
                <a:solidFill>
                  <a:srgbClr val="009E3B"/>
                </a:solidFill>
              </a:rPr>
              <a:t> </a:t>
            </a:r>
            <a:r>
              <a:rPr sz="2000" b="1" spc="35" dirty="0" err="1">
                <a:solidFill>
                  <a:srgbClr val="009E3B"/>
                </a:solidFill>
              </a:rPr>
              <a:t>이야기로</a:t>
            </a:r>
            <a:r>
              <a:rPr lang="ko-KR" altLang="en-US" sz="2000" b="1" spc="35" dirty="0">
                <a:solidFill>
                  <a:srgbClr val="009E3B"/>
                </a:solidFill>
              </a:rPr>
              <a:t> </a:t>
            </a:r>
            <a:r>
              <a:rPr sz="2000" b="1" spc="35" dirty="0" err="1">
                <a:solidFill>
                  <a:srgbClr val="009E3B"/>
                </a:solidFill>
              </a:rPr>
              <a:t>알고</a:t>
            </a:r>
            <a:r>
              <a:rPr lang="ko-KR" altLang="en-US" sz="2000" b="1" spc="35" dirty="0">
                <a:solidFill>
                  <a:srgbClr val="009E3B"/>
                </a:solidFill>
              </a:rPr>
              <a:t> </a:t>
            </a:r>
            <a:r>
              <a:rPr sz="2000" b="1" spc="35" dirty="0" err="1">
                <a:solidFill>
                  <a:srgbClr val="009E3B"/>
                </a:solidFill>
              </a:rPr>
              <a:t>계신가요</a:t>
            </a:r>
            <a:r>
              <a:rPr sz="2000" b="1" spc="35" dirty="0">
                <a:solidFill>
                  <a:srgbClr val="009E3B"/>
                </a:solidFill>
              </a:rPr>
              <a:t>?</a:t>
            </a:r>
          </a:p>
        </p:txBody>
      </p:sp>
      <p:grpSp>
        <p:nvGrpSpPr>
          <p:cNvPr id="25" name="object 25"/>
          <p:cNvGrpSpPr/>
          <p:nvPr/>
        </p:nvGrpSpPr>
        <p:grpSpPr>
          <a:xfrm>
            <a:off x="720149" y="1404152"/>
            <a:ext cx="7156749" cy="5411582"/>
            <a:chOff x="720149" y="1404152"/>
            <a:chExt cx="7156749" cy="5411582"/>
          </a:xfrm>
        </p:grpSpPr>
        <p:sp>
          <p:nvSpPr>
            <p:cNvPr id="26" name="object 26"/>
            <p:cNvSpPr/>
            <p:nvPr/>
          </p:nvSpPr>
          <p:spPr>
            <a:xfrm>
              <a:off x="1047750" y="1835150"/>
              <a:ext cx="593090" cy="1632585"/>
            </a:xfrm>
            <a:custGeom>
              <a:avLst/>
              <a:gdLst/>
              <a:ahLst/>
              <a:cxnLst/>
              <a:rect l="l" t="t" r="r" b="b"/>
              <a:pathLst>
                <a:path w="593089" h="1632585">
                  <a:moveTo>
                    <a:pt x="363308" y="463753"/>
                  </a:moveTo>
                  <a:lnTo>
                    <a:pt x="356463" y="413296"/>
                  </a:lnTo>
                  <a:lnTo>
                    <a:pt x="326999" y="364807"/>
                  </a:lnTo>
                  <a:lnTo>
                    <a:pt x="293230" y="321373"/>
                  </a:lnTo>
                  <a:lnTo>
                    <a:pt x="273507" y="286105"/>
                  </a:lnTo>
                  <a:lnTo>
                    <a:pt x="242316" y="313575"/>
                  </a:lnTo>
                  <a:lnTo>
                    <a:pt x="195707" y="338531"/>
                  </a:lnTo>
                  <a:lnTo>
                    <a:pt x="149987" y="367461"/>
                  </a:lnTo>
                  <a:lnTo>
                    <a:pt x="121450" y="406819"/>
                  </a:lnTo>
                  <a:lnTo>
                    <a:pt x="119570" y="462102"/>
                  </a:lnTo>
                  <a:lnTo>
                    <a:pt x="137566" y="506260"/>
                  </a:lnTo>
                  <a:lnTo>
                    <a:pt x="170789" y="540448"/>
                  </a:lnTo>
                  <a:lnTo>
                    <a:pt x="216154" y="559943"/>
                  </a:lnTo>
                  <a:lnTo>
                    <a:pt x="262712" y="560819"/>
                  </a:lnTo>
                  <a:lnTo>
                    <a:pt x="304901" y="545274"/>
                  </a:lnTo>
                  <a:lnTo>
                    <a:pt x="338759" y="515912"/>
                  </a:lnTo>
                  <a:lnTo>
                    <a:pt x="360311" y="475310"/>
                  </a:lnTo>
                  <a:lnTo>
                    <a:pt x="361480" y="471551"/>
                  </a:lnTo>
                  <a:lnTo>
                    <a:pt x="362483" y="467690"/>
                  </a:lnTo>
                  <a:lnTo>
                    <a:pt x="363308" y="463753"/>
                  </a:lnTo>
                  <a:close/>
                </a:path>
                <a:path w="593089" h="1632585">
                  <a:moveTo>
                    <a:pt x="549935" y="288328"/>
                  </a:moveTo>
                  <a:lnTo>
                    <a:pt x="546608" y="280123"/>
                  </a:lnTo>
                  <a:lnTo>
                    <a:pt x="546493" y="279844"/>
                  </a:lnTo>
                  <a:lnTo>
                    <a:pt x="531964" y="244170"/>
                  </a:lnTo>
                  <a:lnTo>
                    <a:pt x="498754" y="209981"/>
                  </a:lnTo>
                  <a:lnTo>
                    <a:pt x="453390" y="190474"/>
                  </a:lnTo>
                  <a:lnTo>
                    <a:pt x="403123" y="197154"/>
                  </a:lnTo>
                  <a:lnTo>
                    <a:pt x="354545" y="226174"/>
                  </a:lnTo>
                  <a:lnTo>
                    <a:pt x="310896" y="259689"/>
                  </a:lnTo>
                  <a:lnTo>
                    <a:pt x="275412" y="279844"/>
                  </a:lnTo>
                  <a:lnTo>
                    <a:pt x="257670" y="262547"/>
                  </a:lnTo>
                  <a:lnTo>
                    <a:pt x="241693" y="237007"/>
                  </a:lnTo>
                  <a:lnTo>
                    <a:pt x="225971" y="207162"/>
                  </a:lnTo>
                  <a:lnTo>
                    <a:pt x="209003" y="176936"/>
                  </a:lnTo>
                  <a:lnTo>
                    <a:pt x="229336" y="205117"/>
                  </a:lnTo>
                  <a:lnTo>
                    <a:pt x="249910" y="231241"/>
                  </a:lnTo>
                  <a:lnTo>
                    <a:pt x="266750" y="254647"/>
                  </a:lnTo>
                  <a:lnTo>
                    <a:pt x="275894" y="274675"/>
                  </a:lnTo>
                  <a:lnTo>
                    <a:pt x="307073" y="247218"/>
                  </a:lnTo>
                  <a:lnTo>
                    <a:pt x="353682" y="222250"/>
                  </a:lnTo>
                  <a:lnTo>
                    <a:pt x="399402" y="193319"/>
                  </a:lnTo>
                  <a:lnTo>
                    <a:pt x="411276" y="176936"/>
                  </a:lnTo>
                  <a:lnTo>
                    <a:pt x="414794" y="172097"/>
                  </a:lnTo>
                  <a:lnTo>
                    <a:pt x="429844" y="98679"/>
                  </a:lnTo>
                  <a:lnTo>
                    <a:pt x="411861" y="54533"/>
                  </a:lnTo>
                  <a:lnTo>
                    <a:pt x="378637" y="20345"/>
                  </a:lnTo>
                  <a:lnTo>
                    <a:pt x="333298" y="850"/>
                  </a:lnTo>
                  <a:lnTo>
                    <a:pt x="286702" y="0"/>
                  </a:lnTo>
                  <a:lnTo>
                    <a:pt x="244500" y="15532"/>
                  </a:lnTo>
                  <a:lnTo>
                    <a:pt x="210629" y="44907"/>
                  </a:lnTo>
                  <a:lnTo>
                    <a:pt x="189064" y="85521"/>
                  </a:lnTo>
                  <a:lnTo>
                    <a:pt x="184823" y="116001"/>
                  </a:lnTo>
                  <a:lnTo>
                    <a:pt x="188353" y="134924"/>
                  </a:lnTo>
                  <a:lnTo>
                    <a:pt x="195707" y="153670"/>
                  </a:lnTo>
                  <a:lnTo>
                    <a:pt x="205917" y="172097"/>
                  </a:lnTo>
                  <a:lnTo>
                    <a:pt x="193941" y="155663"/>
                  </a:lnTo>
                  <a:lnTo>
                    <a:pt x="180505" y="141693"/>
                  </a:lnTo>
                  <a:lnTo>
                    <a:pt x="165252" y="131102"/>
                  </a:lnTo>
                  <a:lnTo>
                    <a:pt x="147828" y="124764"/>
                  </a:lnTo>
                  <a:lnTo>
                    <a:pt x="101282" y="123926"/>
                  </a:lnTo>
                  <a:lnTo>
                    <a:pt x="59080" y="139560"/>
                  </a:lnTo>
                  <a:lnTo>
                    <a:pt x="25146" y="169214"/>
                  </a:lnTo>
                  <a:lnTo>
                    <a:pt x="3416" y="210388"/>
                  </a:lnTo>
                  <a:lnTo>
                    <a:pt x="0" y="271627"/>
                  </a:lnTo>
                  <a:lnTo>
                    <a:pt x="17983" y="315772"/>
                  </a:lnTo>
                  <a:lnTo>
                    <a:pt x="51193" y="349973"/>
                  </a:lnTo>
                  <a:lnTo>
                    <a:pt x="96558" y="369481"/>
                  </a:lnTo>
                  <a:lnTo>
                    <a:pt x="146824" y="362813"/>
                  </a:lnTo>
                  <a:lnTo>
                    <a:pt x="195402" y="333806"/>
                  </a:lnTo>
                  <a:lnTo>
                    <a:pt x="239064" y="300291"/>
                  </a:lnTo>
                  <a:lnTo>
                    <a:pt x="274535" y="280123"/>
                  </a:lnTo>
                  <a:lnTo>
                    <a:pt x="297548" y="304939"/>
                  </a:lnTo>
                  <a:lnTo>
                    <a:pt x="318325" y="341947"/>
                  </a:lnTo>
                  <a:lnTo>
                    <a:pt x="340347" y="382054"/>
                  </a:lnTo>
                  <a:lnTo>
                    <a:pt x="367118" y="416153"/>
                  </a:lnTo>
                  <a:lnTo>
                    <a:pt x="402132" y="435152"/>
                  </a:lnTo>
                  <a:lnTo>
                    <a:pt x="448652" y="436029"/>
                  </a:lnTo>
                  <a:lnTo>
                    <a:pt x="490829" y="420420"/>
                  </a:lnTo>
                  <a:lnTo>
                    <a:pt x="524751" y="390817"/>
                  </a:lnTo>
                  <a:lnTo>
                    <a:pt x="546468" y="349656"/>
                  </a:lnTo>
                  <a:lnTo>
                    <a:pt x="549567" y="337693"/>
                  </a:lnTo>
                  <a:lnTo>
                    <a:pt x="549935" y="288328"/>
                  </a:lnTo>
                  <a:close/>
                </a:path>
                <a:path w="593089" h="1632585">
                  <a:moveTo>
                    <a:pt x="592582" y="1113726"/>
                  </a:moveTo>
                  <a:lnTo>
                    <a:pt x="560019" y="865708"/>
                  </a:lnTo>
                  <a:lnTo>
                    <a:pt x="407568" y="480847"/>
                  </a:lnTo>
                  <a:lnTo>
                    <a:pt x="398030" y="465975"/>
                  </a:lnTo>
                  <a:lnTo>
                    <a:pt x="389509" y="462635"/>
                  </a:lnTo>
                  <a:lnTo>
                    <a:pt x="385076" y="468693"/>
                  </a:lnTo>
                  <a:lnTo>
                    <a:pt x="387819" y="481990"/>
                  </a:lnTo>
                  <a:lnTo>
                    <a:pt x="393801" y="496963"/>
                  </a:lnTo>
                  <a:lnTo>
                    <a:pt x="399122" y="511581"/>
                  </a:lnTo>
                  <a:lnTo>
                    <a:pt x="412851" y="553935"/>
                  </a:lnTo>
                  <a:lnTo>
                    <a:pt x="428675" y="612203"/>
                  </a:lnTo>
                  <a:lnTo>
                    <a:pt x="444080" y="684530"/>
                  </a:lnTo>
                  <a:lnTo>
                    <a:pt x="450875" y="725373"/>
                  </a:lnTo>
                  <a:lnTo>
                    <a:pt x="456628" y="769023"/>
                  </a:lnTo>
                  <a:lnTo>
                    <a:pt x="461035" y="815251"/>
                  </a:lnTo>
                  <a:lnTo>
                    <a:pt x="463804" y="863828"/>
                  </a:lnTo>
                  <a:lnTo>
                    <a:pt x="464616" y="914514"/>
                  </a:lnTo>
                  <a:lnTo>
                    <a:pt x="463156" y="967066"/>
                  </a:lnTo>
                  <a:lnTo>
                    <a:pt x="459130" y="1021270"/>
                  </a:lnTo>
                  <a:lnTo>
                    <a:pt x="452208" y="1076883"/>
                  </a:lnTo>
                  <a:lnTo>
                    <a:pt x="442087" y="1133665"/>
                  </a:lnTo>
                  <a:lnTo>
                    <a:pt x="428459" y="1191399"/>
                  </a:lnTo>
                  <a:lnTo>
                    <a:pt x="411022" y="1249832"/>
                  </a:lnTo>
                  <a:lnTo>
                    <a:pt x="389458" y="1308747"/>
                  </a:lnTo>
                  <a:lnTo>
                    <a:pt x="363461" y="1367891"/>
                  </a:lnTo>
                  <a:lnTo>
                    <a:pt x="332727" y="1427048"/>
                  </a:lnTo>
                  <a:lnTo>
                    <a:pt x="296926" y="1485976"/>
                  </a:lnTo>
                  <a:lnTo>
                    <a:pt x="255778" y="1544447"/>
                  </a:lnTo>
                  <a:lnTo>
                    <a:pt x="208940" y="1602219"/>
                  </a:lnTo>
                  <a:lnTo>
                    <a:pt x="196164" y="1620926"/>
                  </a:lnTo>
                  <a:lnTo>
                    <a:pt x="194335" y="1630070"/>
                  </a:lnTo>
                  <a:lnTo>
                    <a:pt x="205651" y="1632292"/>
                  </a:lnTo>
                  <a:lnTo>
                    <a:pt x="232283" y="1630197"/>
                  </a:lnTo>
                  <a:lnTo>
                    <a:pt x="488810" y="1332636"/>
                  </a:lnTo>
                  <a:lnTo>
                    <a:pt x="592582" y="1113726"/>
                  </a:lnTo>
                  <a:close/>
                </a:path>
              </a:pathLst>
            </a:custGeom>
            <a:solidFill>
              <a:srgbClr val="B6D56A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27" name="object 27"/>
            <p:cNvPicPr/>
            <p:nvPr/>
          </p:nvPicPr>
          <p:blipFill rotWithShape="1">
            <a:blip r:embed="rId2"/>
            <a:stretch>
              <a:fillRect/>
            </a:stretch>
          </p:blipFill>
          <p:spPr>
            <a:xfrm>
              <a:off x="7668149" y="1404152"/>
              <a:ext cx="208749" cy="27258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 rotWithShape="1">
            <a:blip r:embed="rId2"/>
            <a:stretch>
              <a:fillRect/>
            </a:stretch>
          </p:blipFill>
          <p:spPr>
            <a:xfrm>
              <a:off x="720149" y="1404152"/>
              <a:ext cx="208749" cy="272581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 rotWithShape="1">
            <a:blip r:embed="rId2"/>
            <a:stretch>
              <a:fillRect/>
            </a:stretch>
          </p:blipFill>
          <p:spPr>
            <a:xfrm>
              <a:off x="720149" y="6543153"/>
              <a:ext cx="208749" cy="272581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1067300" y="6487115"/>
            <a:ext cx="5771650" cy="1909433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40" dirty="0" err="1">
                <a:solidFill>
                  <a:srgbClr val="009E3B"/>
                </a:solidFill>
              </a:rPr>
              <a:t>노인학대</a:t>
            </a:r>
            <a:r>
              <a:rPr sz="1700" spc="-140" dirty="0" err="1"/>
              <a:t>란</a:t>
            </a:r>
            <a:r>
              <a:rPr sz="1700" spc="-140" dirty="0"/>
              <a:t>?</a:t>
            </a:r>
          </a:p>
          <a:p>
            <a:pPr marL="12700" marR="126364">
              <a:lnSpc>
                <a:spcPct val="141000"/>
              </a:lnSpc>
              <a:spcBef>
                <a:spcPts val="1629"/>
              </a:spcBef>
              <a:defRPr/>
            </a:pPr>
            <a:r>
              <a:rPr sz="1700" spc="265" dirty="0" err="1"/>
              <a:t>노</a:t>
            </a:r>
            <a:r>
              <a:rPr sz="1700" spc="-10" dirty="0" err="1"/>
              <a:t>인</a:t>
            </a:r>
            <a:r>
              <a:rPr sz="1700" spc="104" dirty="0" err="1"/>
              <a:t>에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대하</a:t>
            </a:r>
            <a:r>
              <a:rPr sz="1700" spc="104" dirty="0" err="1" smtClean="0"/>
              <a:t>여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신체적</a:t>
            </a:r>
            <a:r>
              <a:rPr sz="1700" spc="285" dirty="0"/>
              <a:t>,</a:t>
            </a:r>
            <a:r>
              <a:rPr sz="1700" spc="-295" dirty="0"/>
              <a:t> </a:t>
            </a:r>
            <a:r>
              <a:rPr sz="1700" spc="-10" dirty="0" err="1" smtClean="0"/>
              <a:t>정신적</a:t>
            </a:r>
            <a:r>
              <a:rPr sz="1700" spc="285" dirty="0"/>
              <a:t>,</a:t>
            </a:r>
            <a:r>
              <a:rPr sz="1700" spc="-295" dirty="0"/>
              <a:t> </a:t>
            </a:r>
            <a:r>
              <a:rPr sz="1700" spc="-10" dirty="0" err="1" smtClean="0"/>
              <a:t>정서적</a:t>
            </a:r>
            <a:r>
              <a:rPr sz="1700" spc="285" dirty="0"/>
              <a:t>,</a:t>
            </a:r>
            <a:r>
              <a:rPr sz="1700" spc="-295" dirty="0"/>
              <a:t> </a:t>
            </a:r>
            <a:r>
              <a:rPr sz="1700" spc="-10" dirty="0" err="1" smtClean="0"/>
              <a:t>성</a:t>
            </a:r>
            <a:r>
              <a:rPr sz="1700" spc="104" dirty="0" err="1" smtClean="0"/>
              <a:t>적</a:t>
            </a:r>
            <a:r>
              <a:rPr sz="1700" spc="-295" dirty="0" smtClean="0"/>
              <a:t> </a:t>
            </a:r>
            <a:r>
              <a:rPr sz="1700" spc="265" dirty="0" err="1" smtClean="0"/>
              <a:t>폭</a:t>
            </a:r>
            <a:r>
              <a:rPr sz="1700" spc="104" dirty="0" err="1" smtClean="0"/>
              <a:t>력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104" dirty="0"/>
              <a:t>및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경제</a:t>
            </a:r>
            <a:r>
              <a:rPr sz="1700" spc="104" dirty="0" err="1" smtClean="0"/>
              <a:t>적</a:t>
            </a:r>
            <a:r>
              <a:rPr sz="1700" spc="-295" dirty="0" smtClean="0"/>
              <a:t> </a:t>
            </a:r>
            <a:r>
              <a:rPr sz="1700" spc="-10" dirty="0" err="1"/>
              <a:t>착</a:t>
            </a:r>
            <a:r>
              <a:rPr sz="1700" spc="65" dirty="0" err="1"/>
              <a:t>취</a:t>
            </a:r>
            <a:r>
              <a:rPr sz="1700" spc="65" dirty="0"/>
              <a:t> </a:t>
            </a:r>
            <a:r>
              <a:rPr sz="1700" spc="265" dirty="0" err="1" smtClean="0"/>
              <a:t>또</a:t>
            </a:r>
            <a:r>
              <a:rPr sz="1700" spc="380" dirty="0" err="1" smtClean="0"/>
              <a:t>는</a:t>
            </a:r>
            <a:r>
              <a:rPr sz="1700" spc="-295" dirty="0" smtClean="0"/>
              <a:t> </a:t>
            </a:r>
            <a:r>
              <a:rPr sz="1700" spc="-10" dirty="0" err="1" smtClean="0"/>
              <a:t>가</a:t>
            </a:r>
            <a:r>
              <a:rPr sz="1700" spc="265" dirty="0" err="1" smtClean="0"/>
              <a:t>혹</a:t>
            </a:r>
            <a:r>
              <a:rPr sz="1700" spc="-10" dirty="0" err="1" smtClean="0"/>
              <a:t>행위</a:t>
            </a:r>
            <a:r>
              <a:rPr sz="1700" spc="380" dirty="0" err="1" smtClean="0"/>
              <a:t>를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하거</a:t>
            </a:r>
            <a:r>
              <a:rPr sz="1700" spc="104" dirty="0" err="1"/>
              <a:t>나</a:t>
            </a:r>
            <a:r>
              <a:rPr sz="1700" spc="-295" dirty="0"/>
              <a:t> </a:t>
            </a:r>
            <a:r>
              <a:rPr lang="en-US" sz="1700" spc="-295" dirty="0" smtClean="0"/>
              <a:t>  </a:t>
            </a:r>
            <a:r>
              <a:rPr sz="1700" spc="265" dirty="0" err="1" smtClean="0"/>
              <a:t>유</a:t>
            </a:r>
            <a:r>
              <a:rPr sz="1700" spc="104" dirty="0" err="1" smtClean="0"/>
              <a:t>기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또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방</a:t>
            </a:r>
            <a:r>
              <a:rPr sz="1700" spc="104" dirty="0" err="1"/>
              <a:t>임</a:t>
            </a:r>
            <a:r>
              <a:rPr sz="1700" spc="-295" dirty="0"/>
              <a:t> </a:t>
            </a:r>
            <a:r>
              <a:rPr sz="1700" spc="-10" dirty="0" err="1" smtClean="0"/>
              <a:t>하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것</a:t>
            </a:r>
            <a:r>
              <a:rPr sz="1700" spc="380" dirty="0" err="1" smtClean="0"/>
              <a:t>을</a:t>
            </a:r>
            <a:r>
              <a:rPr lang="en-US" sz="1700" spc="380" dirty="0"/>
              <a:t> </a:t>
            </a:r>
            <a:r>
              <a:rPr sz="1700" spc="-10" dirty="0" err="1" smtClean="0"/>
              <a:t>말한다</a:t>
            </a:r>
            <a:r>
              <a:rPr sz="1700" spc="350" dirty="0" smtClean="0"/>
              <a:t>.</a:t>
            </a:r>
            <a:endParaRPr sz="1600" dirty="0"/>
          </a:p>
          <a:p>
            <a:pPr marL="2678430">
              <a:lnSpc>
                <a:spcPct val="100000"/>
              </a:lnSpc>
              <a:defRPr/>
            </a:pPr>
            <a:r>
              <a:rPr sz="1300" spc="-130" dirty="0"/>
              <a:t>_</a:t>
            </a:r>
            <a:r>
              <a:rPr sz="1300" spc="-250" dirty="0"/>
              <a:t> </a:t>
            </a:r>
            <a:r>
              <a:rPr sz="1300" spc="220" dirty="0" err="1"/>
              <a:t>노</a:t>
            </a:r>
            <a:r>
              <a:rPr sz="1300" spc="-10" dirty="0" err="1"/>
              <a:t>인</a:t>
            </a:r>
            <a:r>
              <a:rPr sz="1300" spc="220" dirty="0" err="1"/>
              <a:t>복</a:t>
            </a:r>
            <a:r>
              <a:rPr sz="1300" spc="-10" dirty="0" err="1"/>
              <a:t>지</a:t>
            </a:r>
            <a:r>
              <a:rPr sz="1300" spc="90" dirty="0" err="1"/>
              <a:t>법</a:t>
            </a:r>
            <a:r>
              <a:rPr sz="1300" spc="-250" dirty="0"/>
              <a:t> </a:t>
            </a:r>
            <a:r>
              <a:rPr sz="1300" spc="-10" dirty="0"/>
              <a:t>제</a:t>
            </a:r>
            <a:r>
              <a:rPr sz="1300" spc="65" dirty="0"/>
              <a:t>1</a:t>
            </a:r>
            <a:r>
              <a:rPr sz="1300" spc="220" dirty="0"/>
              <a:t>조</a:t>
            </a:r>
            <a:r>
              <a:rPr sz="1300" spc="-10" dirty="0"/>
              <a:t>의</a:t>
            </a:r>
            <a:r>
              <a:rPr sz="1300" spc="165" dirty="0"/>
              <a:t>2</a:t>
            </a:r>
            <a:r>
              <a:rPr sz="1300" spc="-250" dirty="0"/>
              <a:t> </a:t>
            </a:r>
            <a:r>
              <a:rPr sz="1300" spc="-10" dirty="0"/>
              <a:t>제</a:t>
            </a:r>
            <a:r>
              <a:rPr sz="1300" spc="65" dirty="0"/>
              <a:t>4</a:t>
            </a:r>
            <a:r>
              <a:rPr sz="1300" spc="320" dirty="0"/>
              <a:t>호</a:t>
            </a:r>
            <a:endParaRPr sz="1300" dirty="0"/>
          </a:p>
        </p:txBody>
      </p:sp>
      <p:sp>
        <p:nvSpPr>
          <p:cNvPr id="31" name="object 31"/>
          <p:cNvSpPr txBox="1"/>
          <p:nvPr/>
        </p:nvSpPr>
        <p:spPr>
          <a:xfrm>
            <a:off x="681899" y="0"/>
            <a:ext cx="6004651" cy="6985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defRPr/>
            </a:pPr>
            <a:r>
              <a:rPr sz="4500" b="1" spc="-170">
                <a:solidFill>
                  <a:srgbClr val="FFFFFF"/>
                </a:solidFill>
              </a:rPr>
              <a:t>노인학</a:t>
            </a:r>
            <a:r>
              <a:rPr sz="4500" b="1">
                <a:solidFill>
                  <a:srgbClr val="FFFFFF"/>
                </a:solidFill>
              </a:rPr>
              <a:t>대</a:t>
            </a:r>
            <a:r>
              <a:rPr sz="4500" b="1" spc="-434">
                <a:solidFill>
                  <a:srgbClr val="FFFFFF"/>
                </a:solidFill>
              </a:rPr>
              <a:t> </a:t>
            </a:r>
            <a:r>
              <a:rPr sz="4500" b="1" spc="-82" baseline="6000">
                <a:solidFill>
                  <a:srgbClr val="FFFFFF"/>
                </a:solidFill>
              </a:rPr>
              <a:t>란</a:t>
            </a:r>
            <a:endParaRPr sz="4500" b="1" baseline="6000"/>
          </a:p>
        </p:txBody>
      </p: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7655237" y="0"/>
            <a:ext cx="3527113" cy="6985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4500" b="1" spc="-180">
                <a:latin typeface="바탕체"/>
                <a:ea typeface="바탕체"/>
                <a:cs typeface="휴먼엑스포"/>
              </a:rPr>
              <a:t>노인학</a:t>
            </a:r>
            <a:r>
              <a:rPr sz="4500" b="1" spc="-55">
                <a:latin typeface="바탕체"/>
                <a:ea typeface="바탕체"/>
                <a:cs typeface="휴먼엑스포"/>
              </a:rPr>
              <a:t>대</a:t>
            </a:r>
            <a:r>
              <a:rPr sz="4500" b="1" spc="-270">
                <a:latin typeface="바탕체"/>
                <a:ea typeface="바탕체"/>
                <a:cs typeface="휴먼엑스포"/>
              </a:rPr>
              <a:t> </a:t>
            </a:r>
            <a:r>
              <a:rPr sz="4500" b="1" spc="-254" baseline="-4000">
                <a:latin typeface="바탕체"/>
                <a:ea typeface="바탕체"/>
              </a:rPr>
              <a:t>유</a:t>
            </a:r>
            <a:r>
              <a:rPr sz="4500" b="1" baseline="-4000">
                <a:latin typeface="바탕체"/>
                <a:ea typeface="바탕체"/>
              </a:rPr>
              <a:t>형</a:t>
            </a:r>
            <a:endParaRPr sz="4500" b="1" baseline="-4000">
              <a:latin typeface="바탕체"/>
              <a:ea typeface="바탕체"/>
              <a:cs typeface="휴먼엑스포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/>
          <a:stretch>
            <a:fillRect/>
          </a:stretch>
        </p:blipFill>
        <p:spPr>
          <a:xfrm>
            <a:off x="7668149" y="1404150"/>
            <a:ext cx="208749" cy="27258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 rotWithShape="1">
          <a:blip r:embed="rId2"/>
          <a:stretch>
            <a:fillRect/>
          </a:stretch>
        </p:blipFill>
        <p:spPr>
          <a:xfrm>
            <a:off x="720149" y="1404150"/>
            <a:ext cx="208749" cy="27258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219950" y="450292"/>
            <a:ext cx="6019800" cy="7848600"/>
          </a:xfrm>
          <a:custGeom>
            <a:avLst/>
            <a:gdLst/>
            <a:ahLst/>
            <a:cxnLst/>
            <a:rect l="l" t="t" r="r" b="b"/>
            <a:pathLst>
              <a:path w="5580380" h="7848600">
                <a:moveTo>
                  <a:pt x="5400001" y="0"/>
                </a:moveTo>
                <a:lnTo>
                  <a:pt x="179997" y="0"/>
                </a:lnTo>
                <a:lnTo>
                  <a:pt x="75936" y="2812"/>
                </a:lnTo>
                <a:lnTo>
                  <a:pt x="22499" y="22499"/>
                </a:lnTo>
                <a:lnTo>
                  <a:pt x="2812" y="75936"/>
                </a:lnTo>
                <a:lnTo>
                  <a:pt x="0" y="179997"/>
                </a:lnTo>
                <a:lnTo>
                  <a:pt x="0" y="7667993"/>
                </a:lnTo>
                <a:lnTo>
                  <a:pt x="2812" y="7772061"/>
                </a:lnTo>
                <a:lnTo>
                  <a:pt x="22499" y="7825501"/>
                </a:lnTo>
                <a:lnTo>
                  <a:pt x="75936" y="7845190"/>
                </a:lnTo>
                <a:lnTo>
                  <a:pt x="179997" y="7848003"/>
                </a:lnTo>
                <a:lnTo>
                  <a:pt x="5400001" y="7848003"/>
                </a:lnTo>
                <a:lnTo>
                  <a:pt x="5504062" y="7845190"/>
                </a:lnTo>
                <a:lnTo>
                  <a:pt x="5557499" y="7825501"/>
                </a:lnTo>
                <a:lnTo>
                  <a:pt x="5577186" y="7772061"/>
                </a:lnTo>
                <a:lnTo>
                  <a:pt x="5579999" y="7667993"/>
                </a:lnTo>
                <a:lnTo>
                  <a:pt x="5579999" y="179997"/>
                </a:lnTo>
                <a:lnTo>
                  <a:pt x="5577186" y="75936"/>
                </a:lnTo>
                <a:lnTo>
                  <a:pt x="5557499" y="22499"/>
                </a:lnTo>
                <a:lnTo>
                  <a:pt x="5504062" y="2812"/>
                </a:lnTo>
                <a:lnTo>
                  <a:pt x="5400001" y="0"/>
                </a:lnTo>
                <a:close/>
              </a:path>
            </a:pathLst>
          </a:custGeom>
          <a:solidFill>
            <a:srgbClr val="F6FAE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object 5"/>
          <p:cNvSpPr/>
          <p:nvPr/>
        </p:nvSpPr>
        <p:spPr>
          <a:xfrm>
            <a:off x="576002" y="450292"/>
            <a:ext cx="5729547" cy="7848600"/>
          </a:xfrm>
          <a:custGeom>
            <a:avLst/>
            <a:gdLst/>
            <a:ahLst/>
            <a:cxnLst/>
            <a:rect l="l" t="t" r="r" b="b"/>
            <a:pathLst>
              <a:path w="5580380" h="7848600">
                <a:moveTo>
                  <a:pt x="5400001" y="0"/>
                </a:moveTo>
                <a:lnTo>
                  <a:pt x="179997" y="0"/>
                </a:lnTo>
                <a:lnTo>
                  <a:pt x="75936" y="2812"/>
                </a:lnTo>
                <a:lnTo>
                  <a:pt x="22499" y="22499"/>
                </a:lnTo>
                <a:lnTo>
                  <a:pt x="2812" y="75936"/>
                </a:lnTo>
                <a:lnTo>
                  <a:pt x="0" y="179997"/>
                </a:lnTo>
                <a:lnTo>
                  <a:pt x="0" y="7667993"/>
                </a:lnTo>
                <a:lnTo>
                  <a:pt x="2812" y="7772061"/>
                </a:lnTo>
                <a:lnTo>
                  <a:pt x="22499" y="7825501"/>
                </a:lnTo>
                <a:lnTo>
                  <a:pt x="75936" y="7845190"/>
                </a:lnTo>
                <a:lnTo>
                  <a:pt x="179997" y="7848003"/>
                </a:lnTo>
                <a:lnTo>
                  <a:pt x="5400001" y="7848003"/>
                </a:lnTo>
                <a:lnTo>
                  <a:pt x="5504062" y="7845190"/>
                </a:lnTo>
                <a:lnTo>
                  <a:pt x="5557499" y="7825501"/>
                </a:lnTo>
                <a:lnTo>
                  <a:pt x="5577186" y="7772061"/>
                </a:lnTo>
                <a:lnTo>
                  <a:pt x="5579999" y="7667993"/>
                </a:lnTo>
                <a:lnTo>
                  <a:pt x="5579999" y="179997"/>
                </a:lnTo>
                <a:lnTo>
                  <a:pt x="5577186" y="75936"/>
                </a:lnTo>
                <a:lnTo>
                  <a:pt x="5557499" y="22499"/>
                </a:lnTo>
                <a:lnTo>
                  <a:pt x="5504062" y="2812"/>
                </a:lnTo>
                <a:lnTo>
                  <a:pt x="5400001" y="0"/>
                </a:lnTo>
                <a:close/>
              </a:path>
            </a:pathLst>
          </a:custGeom>
          <a:solidFill>
            <a:srgbClr val="F6FAE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grpSp>
        <p:nvGrpSpPr>
          <p:cNvPr id="6" name="object 6"/>
          <p:cNvGrpSpPr/>
          <p:nvPr/>
        </p:nvGrpSpPr>
        <p:grpSpPr>
          <a:xfrm>
            <a:off x="7577149" y="2644825"/>
            <a:ext cx="5281602" cy="3223260"/>
            <a:chOff x="7956000" y="2644825"/>
            <a:chExt cx="4690745" cy="3223260"/>
          </a:xfrm>
        </p:grpSpPr>
        <p:pic>
          <p:nvPicPr>
            <p:cNvPr id="7" name="object 7"/>
            <p:cNvPicPr/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9768000" y="2644825"/>
              <a:ext cx="2878126" cy="203516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7956000" y="3533701"/>
              <a:ext cx="2626325" cy="2334292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1025074" y="4043993"/>
            <a:ext cx="2646925" cy="1871682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12261012" y="0"/>
            <a:ext cx="1419225" cy="760095"/>
          </a:xfrm>
          <a:custGeom>
            <a:avLst/>
            <a:gdLst/>
            <a:ahLst/>
            <a:cxnLst/>
            <a:rect l="l" t="t" r="r" b="b"/>
            <a:pathLst>
              <a:path w="1419225" h="760095">
                <a:moveTo>
                  <a:pt x="1418982" y="671714"/>
                </a:moveTo>
                <a:lnTo>
                  <a:pt x="409397" y="671714"/>
                </a:lnTo>
                <a:lnTo>
                  <a:pt x="454385" y="671992"/>
                </a:lnTo>
                <a:lnTo>
                  <a:pt x="500299" y="672814"/>
                </a:lnTo>
                <a:lnTo>
                  <a:pt x="547084" y="674163"/>
                </a:lnTo>
                <a:lnTo>
                  <a:pt x="594686" y="676019"/>
                </a:lnTo>
                <a:lnTo>
                  <a:pt x="692129" y="681186"/>
                </a:lnTo>
                <a:lnTo>
                  <a:pt x="792197" y="688170"/>
                </a:lnTo>
                <a:lnTo>
                  <a:pt x="894459" y="696829"/>
                </a:lnTo>
                <a:lnTo>
                  <a:pt x="1051024" y="712643"/>
                </a:lnTo>
                <a:lnTo>
                  <a:pt x="1210103" y="731419"/>
                </a:lnTo>
                <a:lnTo>
                  <a:pt x="1418982" y="759568"/>
                </a:lnTo>
                <a:lnTo>
                  <a:pt x="1418982" y="671714"/>
                </a:lnTo>
                <a:close/>
              </a:path>
              <a:path w="1419225" h="760095">
                <a:moveTo>
                  <a:pt x="1418982" y="0"/>
                </a:moveTo>
                <a:lnTo>
                  <a:pt x="781238" y="0"/>
                </a:lnTo>
                <a:lnTo>
                  <a:pt x="767036" y="32959"/>
                </a:lnTo>
                <a:lnTo>
                  <a:pt x="749612" y="67684"/>
                </a:lnTo>
                <a:lnTo>
                  <a:pt x="729843" y="102190"/>
                </a:lnTo>
                <a:lnTo>
                  <a:pt x="707751" y="136469"/>
                </a:lnTo>
                <a:lnTo>
                  <a:pt x="683362" y="170516"/>
                </a:lnTo>
                <a:lnTo>
                  <a:pt x="656699" y="204323"/>
                </a:lnTo>
                <a:lnTo>
                  <a:pt x="627784" y="237883"/>
                </a:lnTo>
                <a:lnTo>
                  <a:pt x="596644" y="271190"/>
                </a:lnTo>
                <a:lnTo>
                  <a:pt x="563300" y="304236"/>
                </a:lnTo>
                <a:lnTo>
                  <a:pt x="527777" y="337016"/>
                </a:lnTo>
                <a:lnTo>
                  <a:pt x="490099" y="369522"/>
                </a:lnTo>
                <a:lnTo>
                  <a:pt x="450289" y="401748"/>
                </a:lnTo>
                <a:lnTo>
                  <a:pt x="408371" y="433687"/>
                </a:lnTo>
                <a:lnTo>
                  <a:pt x="364369" y="465332"/>
                </a:lnTo>
                <a:lnTo>
                  <a:pt x="318307" y="496677"/>
                </a:lnTo>
                <a:lnTo>
                  <a:pt x="270209" y="527714"/>
                </a:lnTo>
                <a:lnTo>
                  <a:pt x="220097" y="558436"/>
                </a:lnTo>
                <a:lnTo>
                  <a:pt x="167997" y="588838"/>
                </a:lnTo>
                <a:lnTo>
                  <a:pt x="113931" y="618913"/>
                </a:lnTo>
                <a:lnTo>
                  <a:pt x="57924" y="648653"/>
                </a:lnTo>
                <a:lnTo>
                  <a:pt x="0" y="678051"/>
                </a:lnTo>
                <a:lnTo>
                  <a:pt x="255742" y="672658"/>
                </a:lnTo>
                <a:lnTo>
                  <a:pt x="1418982" y="671714"/>
                </a:lnTo>
                <a:lnTo>
                  <a:pt x="1418982" y="0"/>
                </a:lnTo>
                <a:close/>
              </a:path>
            </a:pathLst>
          </a:custGeom>
          <a:solidFill>
            <a:srgbClr val="3FAF3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1929764" cy="895985"/>
          </a:xfrm>
          <a:custGeom>
            <a:avLst/>
            <a:gdLst/>
            <a:ahLst/>
            <a:cxnLst/>
            <a:rect l="l" t="t" r="r" b="b"/>
            <a:pathLst>
              <a:path w="1929764" h="895985">
                <a:moveTo>
                  <a:pt x="647585" y="0"/>
                </a:moveTo>
                <a:lnTo>
                  <a:pt x="0" y="0"/>
                </a:lnTo>
                <a:lnTo>
                  <a:pt x="0" y="740781"/>
                </a:lnTo>
                <a:lnTo>
                  <a:pt x="87167" y="758732"/>
                </a:lnTo>
                <a:lnTo>
                  <a:pt x="214104" y="782669"/>
                </a:lnTo>
                <a:lnTo>
                  <a:pt x="310857" y="799313"/>
                </a:lnTo>
                <a:lnTo>
                  <a:pt x="416438" y="815961"/>
                </a:lnTo>
                <a:lnTo>
                  <a:pt x="530096" y="832143"/>
                </a:lnTo>
                <a:lnTo>
                  <a:pt x="651082" y="847392"/>
                </a:lnTo>
                <a:lnTo>
                  <a:pt x="778645" y="861239"/>
                </a:lnTo>
                <a:lnTo>
                  <a:pt x="912037" y="873215"/>
                </a:lnTo>
                <a:lnTo>
                  <a:pt x="980683" y="878356"/>
                </a:lnTo>
                <a:lnTo>
                  <a:pt x="1050506" y="882853"/>
                </a:lnTo>
                <a:lnTo>
                  <a:pt x="1121410" y="886649"/>
                </a:lnTo>
                <a:lnTo>
                  <a:pt x="1193302" y="889684"/>
                </a:lnTo>
                <a:lnTo>
                  <a:pt x="1266089" y="891901"/>
                </a:lnTo>
                <a:lnTo>
                  <a:pt x="1378200" y="894164"/>
                </a:lnTo>
                <a:lnTo>
                  <a:pt x="1590621" y="895676"/>
                </a:lnTo>
                <a:lnTo>
                  <a:pt x="1788853" y="893506"/>
                </a:lnTo>
                <a:lnTo>
                  <a:pt x="1929334" y="889704"/>
                </a:lnTo>
                <a:lnTo>
                  <a:pt x="1864490" y="865720"/>
                </a:lnTo>
                <a:lnTo>
                  <a:pt x="1801061" y="841415"/>
                </a:lnTo>
                <a:lnTo>
                  <a:pt x="1739063" y="816794"/>
                </a:lnTo>
                <a:lnTo>
                  <a:pt x="1678514" y="791862"/>
                </a:lnTo>
                <a:lnTo>
                  <a:pt x="1619432" y="766624"/>
                </a:lnTo>
                <a:lnTo>
                  <a:pt x="1561835" y="741086"/>
                </a:lnTo>
                <a:lnTo>
                  <a:pt x="1505739" y="715252"/>
                </a:lnTo>
                <a:lnTo>
                  <a:pt x="1451163" y="689126"/>
                </a:lnTo>
                <a:lnTo>
                  <a:pt x="1398123" y="662715"/>
                </a:lnTo>
                <a:lnTo>
                  <a:pt x="1346638" y="636023"/>
                </a:lnTo>
                <a:lnTo>
                  <a:pt x="1296724" y="609055"/>
                </a:lnTo>
                <a:lnTo>
                  <a:pt x="1248400" y="581816"/>
                </a:lnTo>
                <a:lnTo>
                  <a:pt x="1201682" y="554311"/>
                </a:lnTo>
                <a:lnTo>
                  <a:pt x="1156589" y="526545"/>
                </a:lnTo>
                <a:lnTo>
                  <a:pt x="1113137" y="498523"/>
                </a:lnTo>
                <a:lnTo>
                  <a:pt x="1071345" y="470250"/>
                </a:lnTo>
                <a:lnTo>
                  <a:pt x="1031230" y="441731"/>
                </a:lnTo>
                <a:lnTo>
                  <a:pt x="992809" y="412971"/>
                </a:lnTo>
                <a:lnTo>
                  <a:pt x="956100" y="383975"/>
                </a:lnTo>
                <a:lnTo>
                  <a:pt x="921120" y="354748"/>
                </a:lnTo>
                <a:lnTo>
                  <a:pt x="887887" y="325294"/>
                </a:lnTo>
                <a:lnTo>
                  <a:pt x="856419" y="295620"/>
                </a:lnTo>
                <a:lnTo>
                  <a:pt x="826732" y="265729"/>
                </a:lnTo>
                <a:lnTo>
                  <a:pt x="798845" y="235627"/>
                </a:lnTo>
                <a:lnTo>
                  <a:pt x="772774" y="205319"/>
                </a:lnTo>
                <a:lnTo>
                  <a:pt x="748538" y="174809"/>
                </a:lnTo>
                <a:lnTo>
                  <a:pt x="705639" y="113207"/>
                </a:lnTo>
                <a:lnTo>
                  <a:pt x="670288" y="50859"/>
                </a:lnTo>
                <a:lnTo>
                  <a:pt x="655486" y="19419"/>
                </a:lnTo>
                <a:lnTo>
                  <a:pt x="647585" y="0"/>
                </a:lnTo>
                <a:close/>
              </a:path>
            </a:pathLst>
          </a:custGeom>
          <a:solidFill>
            <a:srgbClr val="3FAF3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2" name="object 12"/>
          <p:cNvSpPr/>
          <p:nvPr/>
        </p:nvSpPr>
        <p:spPr>
          <a:xfrm>
            <a:off x="10507536" y="0"/>
            <a:ext cx="2534920" cy="795655"/>
          </a:xfrm>
          <a:custGeom>
            <a:avLst/>
            <a:gdLst/>
            <a:ahLst/>
            <a:cxnLst/>
            <a:rect l="l" t="t" r="r" b="b"/>
            <a:pathLst>
              <a:path w="2534919" h="795655">
                <a:moveTo>
                  <a:pt x="2534714" y="0"/>
                </a:moveTo>
                <a:lnTo>
                  <a:pt x="737495" y="0"/>
                </a:lnTo>
                <a:lnTo>
                  <a:pt x="734487" y="11082"/>
                </a:lnTo>
                <a:lnTo>
                  <a:pt x="721643" y="50262"/>
                </a:lnTo>
                <a:lnTo>
                  <a:pt x="706682" y="89169"/>
                </a:lnTo>
                <a:lnTo>
                  <a:pt x="689628" y="127793"/>
                </a:lnTo>
                <a:lnTo>
                  <a:pt x="670506" y="166125"/>
                </a:lnTo>
                <a:lnTo>
                  <a:pt x="649340" y="204154"/>
                </a:lnTo>
                <a:lnTo>
                  <a:pt x="626153" y="241872"/>
                </a:lnTo>
                <a:lnTo>
                  <a:pt x="600970" y="279268"/>
                </a:lnTo>
                <a:lnTo>
                  <a:pt x="573814" y="316334"/>
                </a:lnTo>
                <a:lnTo>
                  <a:pt x="544710" y="353059"/>
                </a:lnTo>
                <a:lnTo>
                  <a:pt x="513682" y="389434"/>
                </a:lnTo>
                <a:lnTo>
                  <a:pt x="480754" y="425449"/>
                </a:lnTo>
                <a:lnTo>
                  <a:pt x="445950" y="461094"/>
                </a:lnTo>
                <a:lnTo>
                  <a:pt x="409293" y="496361"/>
                </a:lnTo>
                <a:lnTo>
                  <a:pt x="370808" y="531239"/>
                </a:lnTo>
                <a:lnTo>
                  <a:pt x="330519" y="565719"/>
                </a:lnTo>
                <a:lnTo>
                  <a:pt x="288450" y="599791"/>
                </a:lnTo>
                <a:lnTo>
                  <a:pt x="244625" y="633445"/>
                </a:lnTo>
                <a:lnTo>
                  <a:pt x="199068" y="666673"/>
                </a:lnTo>
                <a:lnTo>
                  <a:pt x="151803" y="699464"/>
                </a:lnTo>
                <a:lnTo>
                  <a:pt x="102854" y="731808"/>
                </a:lnTo>
                <a:lnTo>
                  <a:pt x="52245" y="763697"/>
                </a:lnTo>
                <a:lnTo>
                  <a:pt x="0" y="795120"/>
                </a:lnTo>
                <a:lnTo>
                  <a:pt x="497204" y="753648"/>
                </a:lnTo>
                <a:lnTo>
                  <a:pt x="747072" y="734072"/>
                </a:lnTo>
                <a:lnTo>
                  <a:pt x="947515" y="719536"/>
                </a:lnTo>
                <a:lnTo>
                  <a:pt x="1098146" y="709500"/>
                </a:lnTo>
                <a:lnTo>
                  <a:pt x="1249017" y="700356"/>
                </a:lnTo>
                <a:lnTo>
                  <a:pt x="1400114" y="692239"/>
                </a:lnTo>
                <a:lnTo>
                  <a:pt x="1500964" y="687465"/>
                </a:lnTo>
                <a:lnTo>
                  <a:pt x="1601905" y="683247"/>
                </a:lnTo>
                <a:lnTo>
                  <a:pt x="1702932" y="679626"/>
                </a:lnTo>
                <a:lnTo>
                  <a:pt x="1753476" y="678051"/>
                </a:lnTo>
                <a:lnTo>
                  <a:pt x="1811401" y="648653"/>
                </a:lnTo>
                <a:lnTo>
                  <a:pt x="1867408" y="618913"/>
                </a:lnTo>
                <a:lnTo>
                  <a:pt x="1921473" y="588838"/>
                </a:lnTo>
                <a:lnTo>
                  <a:pt x="1973574" y="558436"/>
                </a:lnTo>
                <a:lnTo>
                  <a:pt x="2023685" y="527714"/>
                </a:lnTo>
                <a:lnTo>
                  <a:pt x="2071784" y="496677"/>
                </a:lnTo>
                <a:lnTo>
                  <a:pt x="2117846" y="465332"/>
                </a:lnTo>
                <a:lnTo>
                  <a:pt x="2161848" y="433687"/>
                </a:lnTo>
                <a:lnTo>
                  <a:pt x="2203765" y="401748"/>
                </a:lnTo>
                <a:lnTo>
                  <a:pt x="2243575" y="369522"/>
                </a:lnTo>
                <a:lnTo>
                  <a:pt x="2281253" y="337016"/>
                </a:lnTo>
                <a:lnTo>
                  <a:pt x="2316776" y="304236"/>
                </a:lnTo>
                <a:lnTo>
                  <a:pt x="2350120" y="271190"/>
                </a:lnTo>
                <a:lnTo>
                  <a:pt x="2381261" y="237883"/>
                </a:lnTo>
                <a:lnTo>
                  <a:pt x="2410175" y="204323"/>
                </a:lnTo>
                <a:lnTo>
                  <a:pt x="2436838" y="170516"/>
                </a:lnTo>
                <a:lnTo>
                  <a:pt x="2461228" y="136469"/>
                </a:lnTo>
                <a:lnTo>
                  <a:pt x="2483319" y="102190"/>
                </a:lnTo>
                <a:lnTo>
                  <a:pt x="2503088" y="67684"/>
                </a:lnTo>
                <a:lnTo>
                  <a:pt x="2520512" y="32959"/>
                </a:lnTo>
                <a:lnTo>
                  <a:pt x="2534714" y="0"/>
                </a:lnTo>
                <a:close/>
              </a:path>
            </a:pathLst>
          </a:custGeom>
          <a:solidFill>
            <a:srgbClr val="6FBA2C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3" name="object 13"/>
          <p:cNvSpPr/>
          <p:nvPr/>
        </p:nvSpPr>
        <p:spPr>
          <a:xfrm>
            <a:off x="647585" y="0"/>
            <a:ext cx="2512695" cy="890269"/>
          </a:xfrm>
          <a:custGeom>
            <a:avLst/>
            <a:gdLst/>
            <a:ahLst/>
            <a:cxnLst/>
            <a:rect l="l" t="t" r="r" b="b"/>
            <a:pathLst>
              <a:path w="2512695" h="890269">
                <a:moveTo>
                  <a:pt x="1797089" y="0"/>
                </a:moveTo>
                <a:lnTo>
                  <a:pt x="0" y="0"/>
                </a:lnTo>
                <a:lnTo>
                  <a:pt x="7900" y="19419"/>
                </a:lnTo>
                <a:lnTo>
                  <a:pt x="39424" y="82124"/>
                </a:lnTo>
                <a:lnTo>
                  <a:pt x="78566" y="144104"/>
                </a:lnTo>
                <a:lnTo>
                  <a:pt x="125186" y="205319"/>
                </a:lnTo>
                <a:lnTo>
                  <a:pt x="151256" y="235627"/>
                </a:lnTo>
                <a:lnTo>
                  <a:pt x="179144" y="265729"/>
                </a:lnTo>
                <a:lnTo>
                  <a:pt x="208830" y="295620"/>
                </a:lnTo>
                <a:lnTo>
                  <a:pt x="240299" y="325294"/>
                </a:lnTo>
                <a:lnTo>
                  <a:pt x="273532" y="354748"/>
                </a:lnTo>
                <a:lnTo>
                  <a:pt x="308512" y="383975"/>
                </a:lnTo>
                <a:lnTo>
                  <a:pt x="345221" y="412971"/>
                </a:lnTo>
                <a:lnTo>
                  <a:pt x="383643" y="441731"/>
                </a:lnTo>
                <a:lnTo>
                  <a:pt x="423758" y="470250"/>
                </a:lnTo>
                <a:lnTo>
                  <a:pt x="465551" y="498523"/>
                </a:lnTo>
                <a:lnTo>
                  <a:pt x="509002" y="526545"/>
                </a:lnTo>
                <a:lnTo>
                  <a:pt x="554096" y="554311"/>
                </a:lnTo>
                <a:lnTo>
                  <a:pt x="600814" y="581816"/>
                </a:lnTo>
                <a:lnTo>
                  <a:pt x="649139" y="609055"/>
                </a:lnTo>
                <a:lnTo>
                  <a:pt x="699053" y="636023"/>
                </a:lnTo>
                <a:lnTo>
                  <a:pt x="750538" y="662715"/>
                </a:lnTo>
                <a:lnTo>
                  <a:pt x="803579" y="689126"/>
                </a:lnTo>
                <a:lnTo>
                  <a:pt x="858155" y="715252"/>
                </a:lnTo>
                <a:lnTo>
                  <a:pt x="914251" y="741086"/>
                </a:lnTo>
                <a:lnTo>
                  <a:pt x="971849" y="766624"/>
                </a:lnTo>
                <a:lnTo>
                  <a:pt x="1030931" y="791862"/>
                </a:lnTo>
                <a:lnTo>
                  <a:pt x="1091480" y="816794"/>
                </a:lnTo>
                <a:lnTo>
                  <a:pt x="1153478" y="841415"/>
                </a:lnTo>
                <a:lnTo>
                  <a:pt x="1216908" y="865720"/>
                </a:lnTo>
                <a:lnTo>
                  <a:pt x="1281751" y="889704"/>
                </a:lnTo>
                <a:lnTo>
                  <a:pt x="1340301" y="887539"/>
                </a:lnTo>
                <a:lnTo>
                  <a:pt x="1397768" y="885074"/>
                </a:lnTo>
                <a:lnTo>
                  <a:pt x="1454212" y="882324"/>
                </a:lnTo>
                <a:lnTo>
                  <a:pt x="1509695" y="879301"/>
                </a:lnTo>
                <a:lnTo>
                  <a:pt x="1564280" y="876019"/>
                </a:lnTo>
                <a:lnTo>
                  <a:pt x="1618026" y="872490"/>
                </a:lnTo>
                <a:lnTo>
                  <a:pt x="1670996" y="868728"/>
                </a:lnTo>
                <a:lnTo>
                  <a:pt x="1723251" y="864747"/>
                </a:lnTo>
                <a:lnTo>
                  <a:pt x="1825862" y="856176"/>
                </a:lnTo>
                <a:lnTo>
                  <a:pt x="1926351" y="846883"/>
                </a:lnTo>
                <a:lnTo>
                  <a:pt x="2025208" y="836973"/>
                </a:lnTo>
                <a:lnTo>
                  <a:pt x="2171511" y="821184"/>
                </a:lnTo>
                <a:lnTo>
                  <a:pt x="2512229" y="781868"/>
                </a:lnTo>
                <a:lnTo>
                  <a:pt x="2459455" y="749481"/>
                </a:lnTo>
                <a:lnTo>
                  <a:pt x="2408407" y="716610"/>
                </a:lnTo>
                <a:lnTo>
                  <a:pt x="2359113" y="683266"/>
                </a:lnTo>
                <a:lnTo>
                  <a:pt x="2311596" y="649459"/>
                </a:lnTo>
                <a:lnTo>
                  <a:pt x="2265884" y="615200"/>
                </a:lnTo>
                <a:lnTo>
                  <a:pt x="2222002" y="580498"/>
                </a:lnTo>
                <a:lnTo>
                  <a:pt x="2179976" y="545364"/>
                </a:lnTo>
                <a:lnTo>
                  <a:pt x="2139831" y="509808"/>
                </a:lnTo>
                <a:lnTo>
                  <a:pt x="2101594" y="473842"/>
                </a:lnTo>
                <a:lnTo>
                  <a:pt x="2065289" y="437474"/>
                </a:lnTo>
                <a:lnTo>
                  <a:pt x="2030944" y="400715"/>
                </a:lnTo>
                <a:lnTo>
                  <a:pt x="1998584" y="363576"/>
                </a:lnTo>
                <a:lnTo>
                  <a:pt x="1968234" y="326067"/>
                </a:lnTo>
                <a:lnTo>
                  <a:pt x="1939920" y="288199"/>
                </a:lnTo>
                <a:lnTo>
                  <a:pt x="1913669" y="249980"/>
                </a:lnTo>
                <a:lnTo>
                  <a:pt x="1889506" y="211423"/>
                </a:lnTo>
                <a:lnTo>
                  <a:pt x="1867456" y="172537"/>
                </a:lnTo>
                <a:lnTo>
                  <a:pt x="1847546" y="133332"/>
                </a:lnTo>
                <a:lnTo>
                  <a:pt x="1829801" y="93819"/>
                </a:lnTo>
                <a:lnTo>
                  <a:pt x="1814248" y="54008"/>
                </a:lnTo>
                <a:lnTo>
                  <a:pt x="1800911" y="13910"/>
                </a:lnTo>
                <a:lnTo>
                  <a:pt x="1797089" y="0"/>
                </a:lnTo>
                <a:close/>
              </a:path>
            </a:pathLst>
          </a:custGeom>
          <a:solidFill>
            <a:srgbClr val="6FBA2C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4" name="object 14"/>
          <p:cNvSpPr/>
          <p:nvPr/>
        </p:nvSpPr>
        <p:spPr>
          <a:xfrm>
            <a:off x="8977033" y="0"/>
            <a:ext cx="2268220" cy="895350"/>
          </a:xfrm>
          <a:custGeom>
            <a:avLst/>
            <a:gdLst/>
            <a:ahLst/>
            <a:cxnLst/>
            <a:rect l="l" t="t" r="r" b="b"/>
            <a:pathLst>
              <a:path w="2268220" h="895350">
                <a:moveTo>
                  <a:pt x="2267997" y="0"/>
                </a:moveTo>
                <a:lnTo>
                  <a:pt x="563516" y="0"/>
                </a:lnTo>
                <a:lnTo>
                  <a:pt x="557691" y="32067"/>
                </a:lnTo>
                <a:lnTo>
                  <a:pt x="547465" y="78032"/>
                </a:lnTo>
                <a:lnTo>
                  <a:pt x="535454" y="123608"/>
                </a:lnTo>
                <a:lnTo>
                  <a:pt x="521681" y="168779"/>
                </a:lnTo>
                <a:lnTo>
                  <a:pt x="506171" y="213530"/>
                </a:lnTo>
                <a:lnTo>
                  <a:pt x="488948" y="257845"/>
                </a:lnTo>
                <a:lnTo>
                  <a:pt x="470035" y="301708"/>
                </a:lnTo>
                <a:lnTo>
                  <a:pt x="449458" y="345104"/>
                </a:lnTo>
                <a:lnTo>
                  <a:pt x="427239" y="388017"/>
                </a:lnTo>
                <a:lnTo>
                  <a:pt x="403404" y="430430"/>
                </a:lnTo>
                <a:lnTo>
                  <a:pt x="377975" y="472329"/>
                </a:lnTo>
                <a:lnTo>
                  <a:pt x="350978" y="513698"/>
                </a:lnTo>
                <a:lnTo>
                  <a:pt x="322436" y="554520"/>
                </a:lnTo>
                <a:lnTo>
                  <a:pt x="292372" y="594780"/>
                </a:lnTo>
                <a:lnTo>
                  <a:pt x="260812" y="634463"/>
                </a:lnTo>
                <a:lnTo>
                  <a:pt x="227779" y="673553"/>
                </a:lnTo>
                <a:lnTo>
                  <a:pt x="193298" y="712033"/>
                </a:lnTo>
                <a:lnTo>
                  <a:pt x="157391" y="749889"/>
                </a:lnTo>
                <a:lnTo>
                  <a:pt x="120084" y="787105"/>
                </a:lnTo>
                <a:lnTo>
                  <a:pt x="81401" y="823664"/>
                </a:lnTo>
                <a:lnTo>
                  <a:pt x="41364" y="859551"/>
                </a:lnTo>
                <a:lnTo>
                  <a:pt x="0" y="894750"/>
                </a:lnTo>
                <a:lnTo>
                  <a:pt x="302346" y="883089"/>
                </a:lnTo>
                <a:lnTo>
                  <a:pt x="708570" y="859415"/>
                </a:lnTo>
                <a:lnTo>
                  <a:pt x="1530502" y="795119"/>
                </a:lnTo>
                <a:lnTo>
                  <a:pt x="1582747" y="763696"/>
                </a:lnTo>
                <a:lnTo>
                  <a:pt x="1633356" y="731807"/>
                </a:lnTo>
                <a:lnTo>
                  <a:pt x="1682305" y="699462"/>
                </a:lnTo>
                <a:lnTo>
                  <a:pt x="1729570" y="666672"/>
                </a:lnTo>
                <a:lnTo>
                  <a:pt x="1775128" y="633444"/>
                </a:lnTo>
                <a:lnTo>
                  <a:pt x="1818953" y="599790"/>
                </a:lnTo>
                <a:lnTo>
                  <a:pt x="1861022" y="565718"/>
                </a:lnTo>
                <a:lnTo>
                  <a:pt x="1901311" y="531238"/>
                </a:lnTo>
                <a:lnTo>
                  <a:pt x="1939795" y="496360"/>
                </a:lnTo>
                <a:lnTo>
                  <a:pt x="1976452" y="461093"/>
                </a:lnTo>
                <a:lnTo>
                  <a:pt x="2011257" y="425448"/>
                </a:lnTo>
                <a:lnTo>
                  <a:pt x="2044185" y="389433"/>
                </a:lnTo>
                <a:lnTo>
                  <a:pt x="2075213" y="353058"/>
                </a:lnTo>
                <a:lnTo>
                  <a:pt x="2104317" y="316333"/>
                </a:lnTo>
                <a:lnTo>
                  <a:pt x="2131472" y="279267"/>
                </a:lnTo>
                <a:lnTo>
                  <a:pt x="2156655" y="241871"/>
                </a:lnTo>
                <a:lnTo>
                  <a:pt x="2179842" y="204153"/>
                </a:lnTo>
                <a:lnTo>
                  <a:pt x="2201008" y="166123"/>
                </a:lnTo>
                <a:lnTo>
                  <a:pt x="2220130" y="127792"/>
                </a:lnTo>
                <a:lnTo>
                  <a:pt x="2237184" y="89168"/>
                </a:lnTo>
                <a:lnTo>
                  <a:pt x="2252145" y="50261"/>
                </a:lnTo>
                <a:lnTo>
                  <a:pt x="2264990" y="11081"/>
                </a:lnTo>
                <a:lnTo>
                  <a:pt x="2267997" y="0"/>
                </a:lnTo>
                <a:close/>
              </a:path>
            </a:pathLst>
          </a:custGeom>
          <a:solidFill>
            <a:srgbClr val="94C63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5" name="object 15"/>
          <p:cNvSpPr/>
          <p:nvPr/>
        </p:nvSpPr>
        <p:spPr>
          <a:xfrm>
            <a:off x="2444674" y="0"/>
            <a:ext cx="2045335" cy="782320"/>
          </a:xfrm>
          <a:custGeom>
            <a:avLst/>
            <a:gdLst/>
            <a:ahLst/>
            <a:cxnLst/>
            <a:rect l="l" t="t" r="r" b="b"/>
            <a:pathLst>
              <a:path w="2045335" h="782320">
                <a:moveTo>
                  <a:pt x="1704435" y="0"/>
                </a:moveTo>
                <a:lnTo>
                  <a:pt x="0" y="0"/>
                </a:lnTo>
                <a:lnTo>
                  <a:pt x="3822" y="13910"/>
                </a:lnTo>
                <a:lnTo>
                  <a:pt x="17158" y="54008"/>
                </a:lnTo>
                <a:lnTo>
                  <a:pt x="32712" y="93819"/>
                </a:lnTo>
                <a:lnTo>
                  <a:pt x="50457" y="133332"/>
                </a:lnTo>
                <a:lnTo>
                  <a:pt x="70367" y="172537"/>
                </a:lnTo>
                <a:lnTo>
                  <a:pt x="92416" y="211423"/>
                </a:lnTo>
                <a:lnTo>
                  <a:pt x="116580" y="249980"/>
                </a:lnTo>
                <a:lnTo>
                  <a:pt x="142831" y="288199"/>
                </a:lnTo>
                <a:lnTo>
                  <a:pt x="171145" y="326067"/>
                </a:lnTo>
                <a:lnTo>
                  <a:pt x="201494" y="363576"/>
                </a:lnTo>
                <a:lnTo>
                  <a:pt x="233855" y="400715"/>
                </a:lnTo>
                <a:lnTo>
                  <a:pt x="268200" y="437474"/>
                </a:lnTo>
                <a:lnTo>
                  <a:pt x="304504" y="473842"/>
                </a:lnTo>
                <a:lnTo>
                  <a:pt x="342742" y="509808"/>
                </a:lnTo>
                <a:lnTo>
                  <a:pt x="382887" y="545364"/>
                </a:lnTo>
                <a:lnTo>
                  <a:pt x="424913" y="580498"/>
                </a:lnTo>
                <a:lnTo>
                  <a:pt x="468795" y="615200"/>
                </a:lnTo>
                <a:lnTo>
                  <a:pt x="514507" y="649459"/>
                </a:lnTo>
                <a:lnTo>
                  <a:pt x="562023" y="683266"/>
                </a:lnTo>
                <a:lnTo>
                  <a:pt x="611318" y="716610"/>
                </a:lnTo>
                <a:lnTo>
                  <a:pt x="662365" y="749481"/>
                </a:lnTo>
                <a:lnTo>
                  <a:pt x="715140" y="781868"/>
                </a:lnTo>
                <a:lnTo>
                  <a:pt x="890365" y="761992"/>
                </a:lnTo>
                <a:lnTo>
                  <a:pt x="1026049" y="747463"/>
                </a:lnTo>
                <a:lnTo>
                  <a:pt x="1119154" y="738089"/>
                </a:lnTo>
                <a:lnTo>
                  <a:pt x="1214762" y="729048"/>
                </a:lnTo>
                <a:lnTo>
                  <a:pt x="1313203" y="720410"/>
                </a:lnTo>
                <a:lnTo>
                  <a:pt x="1414807" y="712246"/>
                </a:lnTo>
                <a:lnTo>
                  <a:pt x="1519904" y="704626"/>
                </a:lnTo>
                <a:lnTo>
                  <a:pt x="1628822" y="697622"/>
                </a:lnTo>
                <a:lnTo>
                  <a:pt x="1741892" y="691304"/>
                </a:lnTo>
                <a:lnTo>
                  <a:pt x="1859443" y="685742"/>
                </a:lnTo>
                <a:lnTo>
                  <a:pt x="1920002" y="683267"/>
                </a:lnTo>
                <a:lnTo>
                  <a:pt x="1981805" y="681008"/>
                </a:lnTo>
                <a:lnTo>
                  <a:pt x="2044893" y="678973"/>
                </a:lnTo>
                <a:lnTo>
                  <a:pt x="2011405" y="639661"/>
                </a:lnTo>
                <a:lnTo>
                  <a:pt x="1979409" y="599745"/>
                </a:lnTo>
                <a:lnTo>
                  <a:pt x="1948930" y="559241"/>
                </a:lnTo>
                <a:lnTo>
                  <a:pt x="1919994" y="518164"/>
                </a:lnTo>
                <a:lnTo>
                  <a:pt x="1892623" y="476531"/>
                </a:lnTo>
                <a:lnTo>
                  <a:pt x="1866844" y="434357"/>
                </a:lnTo>
                <a:lnTo>
                  <a:pt x="1842680" y="391660"/>
                </a:lnTo>
                <a:lnTo>
                  <a:pt x="1820156" y="348454"/>
                </a:lnTo>
                <a:lnTo>
                  <a:pt x="1799297" y="304756"/>
                </a:lnTo>
                <a:lnTo>
                  <a:pt x="1780128" y="260583"/>
                </a:lnTo>
                <a:lnTo>
                  <a:pt x="1762672" y="215949"/>
                </a:lnTo>
                <a:lnTo>
                  <a:pt x="1746955" y="170872"/>
                </a:lnTo>
                <a:lnTo>
                  <a:pt x="1733001" y="125367"/>
                </a:lnTo>
                <a:lnTo>
                  <a:pt x="1720834" y="79451"/>
                </a:lnTo>
                <a:lnTo>
                  <a:pt x="1710480" y="33139"/>
                </a:lnTo>
                <a:lnTo>
                  <a:pt x="1704435" y="0"/>
                </a:lnTo>
                <a:close/>
              </a:path>
            </a:pathLst>
          </a:custGeom>
          <a:solidFill>
            <a:srgbClr val="94C63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6" name="object 16"/>
          <p:cNvSpPr/>
          <p:nvPr/>
        </p:nvSpPr>
        <p:spPr>
          <a:xfrm>
            <a:off x="4149102" y="12"/>
            <a:ext cx="5391785" cy="900430"/>
          </a:xfrm>
          <a:custGeom>
            <a:avLst/>
            <a:gdLst/>
            <a:ahLst/>
            <a:cxnLst/>
            <a:rect l="l" t="t" r="r" b="b"/>
            <a:pathLst>
              <a:path w="5391784" h="900430">
                <a:moveTo>
                  <a:pt x="2693886" y="766572"/>
                </a:moveTo>
                <a:lnTo>
                  <a:pt x="2691892" y="766356"/>
                </a:lnTo>
                <a:lnTo>
                  <a:pt x="2691892" y="0"/>
                </a:lnTo>
                <a:lnTo>
                  <a:pt x="0" y="0"/>
                </a:lnTo>
                <a:lnTo>
                  <a:pt x="16408" y="79438"/>
                </a:lnTo>
                <a:lnTo>
                  <a:pt x="28562" y="125361"/>
                </a:lnTo>
                <a:lnTo>
                  <a:pt x="42519" y="170865"/>
                </a:lnTo>
                <a:lnTo>
                  <a:pt x="58242" y="215938"/>
                </a:lnTo>
                <a:lnTo>
                  <a:pt x="75692" y="260565"/>
                </a:lnTo>
                <a:lnTo>
                  <a:pt x="94856" y="304749"/>
                </a:lnTo>
                <a:lnTo>
                  <a:pt x="115722" y="348437"/>
                </a:lnTo>
                <a:lnTo>
                  <a:pt x="138239" y="391642"/>
                </a:lnTo>
                <a:lnTo>
                  <a:pt x="162407" y="434340"/>
                </a:lnTo>
                <a:lnTo>
                  <a:pt x="188188" y="476516"/>
                </a:lnTo>
                <a:lnTo>
                  <a:pt x="215557" y="518147"/>
                </a:lnTo>
                <a:lnTo>
                  <a:pt x="244500" y="559231"/>
                </a:lnTo>
                <a:lnTo>
                  <a:pt x="274980" y="599732"/>
                </a:lnTo>
                <a:lnTo>
                  <a:pt x="306971" y="639648"/>
                </a:lnTo>
                <a:lnTo>
                  <a:pt x="340461" y="678954"/>
                </a:lnTo>
                <a:lnTo>
                  <a:pt x="433997" y="676427"/>
                </a:lnTo>
                <a:lnTo>
                  <a:pt x="530402" y="674408"/>
                </a:lnTo>
                <a:lnTo>
                  <a:pt x="629831" y="672934"/>
                </a:lnTo>
                <a:lnTo>
                  <a:pt x="732421" y="672020"/>
                </a:lnTo>
                <a:lnTo>
                  <a:pt x="838301" y="671703"/>
                </a:lnTo>
                <a:lnTo>
                  <a:pt x="970343" y="672096"/>
                </a:lnTo>
                <a:lnTo>
                  <a:pt x="1097749" y="673227"/>
                </a:lnTo>
                <a:lnTo>
                  <a:pt x="1220685" y="675081"/>
                </a:lnTo>
                <a:lnTo>
                  <a:pt x="1339354" y="677595"/>
                </a:lnTo>
                <a:lnTo>
                  <a:pt x="1453946" y="680758"/>
                </a:lnTo>
                <a:lnTo>
                  <a:pt x="1564627" y="684517"/>
                </a:lnTo>
                <a:lnTo>
                  <a:pt x="1671586" y="688835"/>
                </a:lnTo>
                <a:lnTo>
                  <a:pt x="1775002" y="693674"/>
                </a:lnTo>
                <a:lnTo>
                  <a:pt x="1875078" y="698995"/>
                </a:lnTo>
                <a:lnTo>
                  <a:pt x="1971992" y="704773"/>
                </a:lnTo>
                <a:lnTo>
                  <a:pt x="2065909" y="710958"/>
                </a:lnTo>
                <a:lnTo>
                  <a:pt x="2157044" y="717511"/>
                </a:lnTo>
                <a:lnTo>
                  <a:pt x="2288883" y="727951"/>
                </a:lnTo>
                <a:lnTo>
                  <a:pt x="2415476" y="739025"/>
                </a:lnTo>
                <a:lnTo>
                  <a:pt x="2537422" y="750595"/>
                </a:lnTo>
                <a:lnTo>
                  <a:pt x="2693886" y="766572"/>
                </a:lnTo>
                <a:close/>
              </a:path>
              <a:path w="5391784" h="900430">
                <a:moveTo>
                  <a:pt x="5391442" y="0"/>
                </a:moveTo>
                <a:lnTo>
                  <a:pt x="2693886" y="0"/>
                </a:lnTo>
                <a:lnTo>
                  <a:pt x="2693886" y="766559"/>
                </a:lnTo>
                <a:lnTo>
                  <a:pt x="3275025" y="830719"/>
                </a:lnTo>
                <a:lnTo>
                  <a:pt x="3417163" y="845413"/>
                </a:lnTo>
                <a:lnTo>
                  <a:pt x="3512743" y="854583"/>
                </a:lnTo>
                <a:lnTo>
                  <a:pt x="3609492" y="863180"/>
                </a:lnTo>
                <a:lnTo>
                  <a:pt x="3707828" y="871080"/>
                </a:lnTo>
                <a:lnTo>
                  <a:pt x="3808196" y="878230"/>
                </a:lnTo>
                <a:lnTo>
                  <a:pt x="3859263" y="881481"/>
                </a:lnTo>
                <a:lnTo>
                  <a:pt x="3911003" y="884504"/>
                </a:lnTo>
                <a:lnTo>
                  <a:pt x="3963454" y="887298"/>
                </a:lnTo>
                <a:lnTo>
                  <a:pt x="4016692" y="889850"/>
                </a:lnTo>
                <a:lnTo>
                  <a:pt x="4070743" y="892136"/>
                </a:lnTo>
                <a:lnTo>
                  <a:pt x="4125696" y="894156"/>
                </a:lnTo>
                <a:lnTo>
                  <a:pt x="4181564" y="895896"/>
                </a:lnTo>
                <a:lnTo>
                  <a:pt x="4238434" y="897331"/>
                </a:lnTo>
                <a:lnTo>
                  <a:pt x="4296334" y="898486"/>
                </a:lnTo>
                <a:lnTo>
                  <a:pt x="4355338" y="899312"/>
                </a:lnTo>
                <a:lnTo>
                  <a:pt x="4415498" y="899820"/>
                </a:lnTo>
                <a:lnTo>
                  <a:pt x="4476851" y="899985"/>
                </a:lnTo>
                <a:lnTo>
                  <a:pt x="4576838" y="899541"/>
                </a:lnTo>
                <a:lnTo>
                  <a:pt x="4677092" y="898207"/>
                </a:lnTo>
                <a:lnTo>
                  <a:pt x="4777587" y="896086"/>
                </a:lnTo>
                <a:lnTo>
                  <a:pt x="4827917" y="894740"/>
                </a:lnTo>
                <a:lnTo>
                  <a:pt x="4869281" y="859548"/>
                </a:lnTo>
                <a:lnTo>
                  <a:pt x="4909324" y="823658"/>
                </a:lnTo>
                <a:lnTo>
                  <a:pt x="4948009" y="787095"/>
                </a:lnTo>
                <a:lnTo>
                  <a:pt x="4985309" y="749884"/>
                </a:lnTo>
                <a:lnTo>
                  <a:pt x="5021224" y="712025"/>
                </a:lnTo>
                <a:lnTo>
                  <a:pt x="5055705" y="673544"/>
                </a:lnTo>
                <a:lnTo>
                  <a:pt x="5088737" y="634453"/>
                </a:lnTo>
                <a:lnTo>
                  <a:pt x="5120297" y="594779"/>
                </a:lnTo>
                <a:lnTo>
                  <a:pt x="5150358" y="554520"/>
                </a:lnTo>
                <a:lnTo>
                  <a:pt x="5178895" y="513689"/>
                </a:lnTo>
                <a:lnTo>
                  <a:pt x="5205895" y="472325"/>
                </a:lnTo>
                <a:lnTo>
                  <a:pt x="5231320" y="430428"/>
                </a:lnTo>
                <a:lnTo>
                  <a:pt x="5255158" y="388010"/>
                </a:lnTo>
                <a:lnTo>
                  <a:pt x="5277383" y="345097"/>
                </a:lnTo>
                <a:lnTo>
                  <a:pt x="5297957" y="301701"/>
                </a:lnTo>
                <a:lnTo>
                  <a:pt x="5316867" y="257835"/>
                </a:lnTo>
                <a:lnTo>
                  <a:pt x="5334089" y="213525"/>
                </a:lnTo>
                <a:lnTo>
                  <a:pt x="5349608" y="168770"/>
                </a:lnTo>
                <a:lnTo>
                  <a:pt x="5363375" y="123609"/>
                </a:lnTo>
                <a:lnTo>
                  <a:pt x="5375389" y="78028"/>
                </a:lnTo>
                <a:lnTo>
                  <a:pt x="5385613" y="32067"/>
                </a:lnTo>
                <a:lnTo>
                  <a:pt x="5391442" y="0"/>
                </a:lnTo>
                <a:close/>
              </a:path>
            </a:pathLst>
          </a:custGeom>
          <a:solidFill>
            <a:srgbClr val="B0CD07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pic>
        <p:nvPicPr>
          <p:cNvPr id="17" name="object 17"/>
          <p:cNvPicPr/>
          <p:nvPr/>
        </p:nvPicPr>
        <p:blipFill rotWithShape="1">
          <a:blip r:embed="rId6"/>
          <a:stretch>
            <a:fillRect/>
          </a:stretch>
        </p:blipFill>
        <p:spPr>
          <a:xfrm>
            <a:off x="3015000" y="2357993"/>
            <a:ext cx="2650906" cy="1874496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8015298" y="1384113"/>
            <a:ext cx="2176452" cy="38753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>
                <a:solidFill>
                  <a:srgbClr val="009E3B"/>
                </a:solidFill>
              </a:rPr>
              <a:t>성</a:t>
            </a:r>
            <a:r>
              <a:rPr sz="2500" b="1" spc="-55">
                <a:solidFill>
                  <a:srgbClr val="009E3B"/>
                </a:solidFill>
              </a:rPr>
              <a:t>적</a:t>
            </a:r>
            <a:r>
              <a:rPr sz="2500" b="1" spc="-254">
                <a:solidFill>
                  <a:srgbClr val="009E3B"/>
                </a:solidFill>
              </a:rPr>
              <a:t> </a:t>
            </a:r>
            <a:r>
              <a:rPr sz="2500" b="1" spc="-175">
                <a:solidFill>
                  <a:srgbClr val="009E3B"/>
                </a:solidFill>
              </a:rPr>
              <a:t>학</a:t>
            </a:r>
            <a:r>
              <a:rPr sz="2500" b="1" spc="-55">
                <a:solidFill>
                  <a:srgbClr val="009E3B"/>
                </a:solidFill>
              </a:rPr>
              <a:t>대</a:t>
            </a:r>
            <a:endParaRPr sz="2500" b="1"/>
          </a:p>
        </p:txBody>
      </p:sp>
      <p:sp>
        <p:nvSpPr>
          <p:cNvPr id="19" name="object 19"/>
          <p:cNvSpPr txBox="1"/>
          <p:nvPr/>
        </p:nvSpPr>
        <p:spPr>
          <a:xfrm>
            <a:off x="1067273" y="1384113"/>
            <a:ext cx="3257077" cy="38753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>
                <a:solidFill>
                  <a:srgbClr val="009E3B"/>
                </a:solidFill>
              </a:rPr>
              <a:t>정서</a:t>
            </a:r>
            <a:r>
              <a:rPr sz="2500" b="1" spc="-55">
                <a:solidFill>
                  <a:srgbClr val="009E3B"/>
                </a:solidFill>
              </a:rPr>
              <a:t>적</a:t>
            </a:r>
            <a:r>
              <a:rPr sz="2500" b="1" spc="-254">
                <a:solidFill>
                  <a:srgbClr val="009E3B"/>
                </a:solidFill>
              </a:rPr>
              <a:t> </a:t>
            </a:r>
            <a:r>
              <a:rPr sz="2500" b="1" spc="-175">
                <a:solidFill>
                  <a:srgbClr val="009E3B"/>
                </a:solidFill>
              </a:rPr>
              <a:t>학</a:t>
            </a:r>
            <a:r>
              <a:rPr sz="2500" b="1" spc="-55">
                <a:solidFill>
                  <a:srgbClr val="009E3B"/>
                </a:solidFill>
              </a:rPr>
              <a:t>대</a:t>
            </a:r>
            <a:endParaRPr sz="2500" b="1"/>
          </a:p>
        </p:txBody>
      </p:sp>
      <p:sp>
        <p:nvSpPr>
          <p:cNvPr id="20" name="object 20"/>
          <p:cNvSpPr txBox="1"/>
          <p:nvPr/>
        </p:nvSpPr>
        <p:spPr>
          <a:xfrm>
            <a:off x="7462076" y="1853043"/>
            <a:ext cx="5930075" cy="76341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41000"/>
              </a:lnSpc>
              <a:spcBef>
                <a:spcPts val="100"/>
              </a:spcBef>
              <a:defRPr/>
            </a:pPr>
            <a:r>
              <a:rPr sz="1700" b="1" spc="-10" dirty="0" err="1">
                <a:solidFill>
                  <a:srgbClr val="009591"/>
                </a:solidFill>
              </a:rPr>
              <a:t>성적</a:t>
            </a:r>
            <a:r>
              <a:rPr sz="1700" b="1" spc="265" dirty="0" err="1">
                <a:solidFill>
                  <a:srgbClr val="009591"/>
                </a:solidFill>
              </a:rPr>
              <a:t>수</a:t>
            </a:r>
            <a:r>
              <a:rPr sz="1700" b="1" spc="-10" dirty="0" err="1">
                <a:solidFill>
                  <a:srgbClr val="009591"/>
                </a:solidFill>
              </a:rPr>
              <a:t>치</a:t>
            </a:r>
            <a:r>
              <a:rPr sz="1700" b="1" spc="104" dirty="0" err="1">
                <a:solidFill>
                  <a:srgbClr val="009591"/>
                </a:solidFill>
              </a:rPr>
              <a:t>심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</a:t>
            </a:r>
            <a:r>
              <a:rPr lang="ko-KR" altLang="en-US" sz="1700" b="1" spc="-295" dirty="0" smtClean="0">
                <a:solidFill>
                  <a:srgbClr val="009591"/>
                </a:solidFill>
              </a:rPr>
              <a:t>을    </a:t>
            </a:r>
            <a:r>
              <a:rPr sz="1700" b="1" spc="265" dirty="0" err="1" smtClean="0">
                <a:solidFill>
                  <a:srgbClr val="009591"/>
                </a:solidFill>
              </a:rPr>
              <a:t>유</a:t>
            </a:r>
            <a:r>
              <a:rPr sz="1700" b="1" spc="-10" dirty="0" err="1" smtClean="0">
                <a:solidFill>
                  <a:srgbClr val="009591"/>
                </a:solidFill>
              </a:rPr>
              <a:t>발행위</a:t>
            </a:r>
            <a:r>
              <a:rPr sz="1700" spc="104" dirty="0" err="1" smtClean="0"/>
              <a:t>나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  </a:t>
            </a:r>
            <a:r>
              <a:rPr sz="1700" b="1" spc="-10" dirty="0" err="1" smtClean="0">
                <a:solidFill>
                  <a:srgbClr val="009591"/>
                </a:solidFill>
              </a:rPr>
              <a:t>성</a:t>
            </a:r>
            <a:r>
              <a:rPr sz="1700" b="1" spc="265" dirty="0" err="1" smtClean="0">
                <a:solidFill>
                  <a:srgbClr val="009591"/>
                </a:solidFill>
              </a:rPr>
              <a:t>폭</a:t>
            </a:r>
            <a:r>
              <a:rPr sz="1700" b="1" spc="-10" dirty="0" err="1" smtClean="0">
                <a:solidFill>
                  <a:srgbClr val="009591"/>
                </a:solidFill>
              </a:rPr>
              <a:t>력</a:t>
            </a:r>
            <a:r>
              <a:rPr sz="1700" b="1" spc="85" dirty="0">
                <a:solidFill>
                  <a:srgbClr val="009591"/>
                </a:solidFill>
              </a:rPr>
              <a:t>(</a:t>
            </a:r>
            <a:r>
              <a:rPr sz="1700" b="1" spc="-10" dirty="0" err="1">
                <a:solidFill>
                  <a:srgbClr val="009591"/>
                </a:solidFill>
              </a:rPr>
              <a:t>성희</a:t>
            </a:r>
            <a:r>
              <a:rPr sz="1700" b="1" spc="265" dirty="0" err="1">
                <a:solidFill>
                  <a:srgbClr val="009591"/>
                </a:solidFill>
              </a:rPr>
              <a:t>롱</a:t>
            </a:r>
            <a:r>
              <a:rPr sz="1700" b="1" spc="285" dirty="0">
                <a:solidFill>
                  <a:srgbClr val="009591"/>
                </a:solidFill>
              </a:rPr>
              <a:t>,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성</a:t>
            </a:r>
            <a:r>
              <a:rPr sz="1700" b="1" spc="265" dirty="0" err="1">
                <a:solidFill>
                  <a:srgbClr val="009591"/>
                </a:solidFill>
              </a:rPr>
              <a:t>추</a:t>
            </a:r>
            <a:r>
              <a:rPr sz="1700" b="1" spc="-10" dirty="0" err="1">
                <a:solidFill>
                  <a:srgbClr val="009591"/>
                </a:solidFill>
              </a:rPr>
              <a:t>행</a:t>
            </a:r>
            <a:r>
              <a:rPr sz="1700" b="1" spc="285" dirty="0">
                <a:solidFill>
                  <a:srgbClr val="009591"/>
                </a:solidFill>
              </a:rPr>
              <a:t>,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강간</a:t>
            </a:r>
            <a:r>
              <a:rPr sz="1700" b="1" spc="90" dirty="0">
                <a:solidFill>
                  <a:srgbClr val="009591"/>
                </a:solidFill>
              </a:rPr>
              <a:t>)</a:t>
            </a:r>
            <a:r>
              <a:rPr sz="1700" spc="380" dirty="0"/>
              <a:t>등</a:t>
            </a:r>
            <a:r>
              <a:rPr sz="1700" spc="-295" dirty="0"/>
              <a:t> </a:t>
            </a:r>
            <a:endParaRPr lang="en-US" sz="1700" spc="-295" dirty="0" smtClean="0"/>
          </a:p>
          <a:p>
            <a:pPr marL="12700" marR="5080">
              <a:lnSpc>
                <a:spcPct val="141000"/>
              </a:lnSpc>
              <a:spcBef>
                <a:spcPts val="100"/>
              </a:spcBef>
              <a:defRPr/>
            </a:pPr>
            <a:r>
              <a:rPr sz="1700" spc="265" dirty="0" err="1" smtClean="0"/>
              <a:t>노</a:t>
            </a:r>
            <a:r>
              <a:rPr sz="1700" spc="-10" dirty="0" err="1" smtClean="0"/>
              <a:t>인</a:t>
            </a:r>
            <a:r>
              <a:rPr sz="1700" spc="104" dirty="0" err="1" smtClean="0"/>
              <a:t>의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의사</a:t>
            </a:r>
            <a:r>
              <a:rPr sz="1700" spc="65" dirty="0" err="1" smtClean="0"/>
              <a:t>에</a:t>
            </a:r>
            <a:r>
              <a:rPr sz="1700" spc="65" dirty="0" smtClean="0"/>
              <a:t>  </a:t>
            </a:r>
            <a:r>
              <a:rPr sz="1700" spc="-10" dirty="0" err="1"/>
              <a:t>반하</a:t>
            </a:r>
            <a:r>
              <a:rPr sz="1700" spc="104" dirty="0" err="1"/>
              <a:t>여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강제적</a:t>
            </a:r>
            <a:r>
              <a:rPr sz="1700" spc="265" dirty="0" err="1" smtClean="0"/>
              <a:t>으</a:t>
            </a:r>
            <a:r>
              <a:rPr sz="1700" spc="380" dirty="0" err="1" smtClean="0"/>
              <a:t>로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행하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모</a:t>
            </a:r>
            <a:r>
              <a:rPr sz="1700" spc="380" dirty="0" err="1" smtClean="0"/>
              <a:t>든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성적행</a:t>
            </a:r>
            <a:r>
              <a:rPr sz="1700" spc="104" dirty="0" err="1"/>
              <a:t>위</a:t>
            </a:r>
            <a:endParaRPr sz="1700" dirty="0"/>
          </a:p>
        </p:txBody>
      </p:sp>
      <p:sp>
        <p:nvSpPr>
          <p:cNvPr id="21" name="object 21"/>
          <p:cNvSpPr txBox="1"/>
          <p:nvPr/>
        </p:nvSpPr>
        <p:spPr>
          <a:xfrm>
            <a:off x="928898" y="1844629"/>
            <a:ext cx="5198717" cy="76341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41000"/>
              </a:lnSpc>
              <a:spcBef>
                <a:spcPts val="100"/>
              </a:spcBef>
              <a:defRPr/>
            </a:pPr>
            <a:r>
              <a:rPr sz="1700" b="1" spc="-10" dirty="0" err="1">
                <a:solidFill>
                  <a:srgbClr val="009591"/>
                </a:solidFill>
              </a:rPr>
              <a:t>비난</a:t>
            </a:r>
            <a:r>
              <a:rPr sz="1700" b="1" spc="285" dirty="0">
                <a:solidFill>
                  <a:srgbClr val="009591"/>
                </a:solidFill>
              </a:rPr>
              <a:t>,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265" dirty="0" err="1">
                <a:solidFill>
                  <a:srgbClr val="009591"/>
                </a:solidFill>
              </a:rPr>
              <a:t>모욕</a:t>
            </a:r>
            <a:r>
              <a:rPr sz="1700" b="1" spc="285" dirty="0">
                <a:solidFill>
                  <a:srgbClr val="009591"/>
                </a:solidFill>
              </a:rPr>
              <a:t>,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위협</a:t>
            </a:r>
            <a:r>
              <a:rPr sz="1700" b="1" spc="285" dirty="0">
                <a:solidFill>
                  <a:srgbClr val="009591"/>
                </a:solidFill>
              </a:rPr>
              <a:t>,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협</a:t>
            </a:r>
            <a:r>
              <a:rPr sz="1700" b="1" spc="104" dirty="0" err="1">
                <a:solidFill>
                  <a:srgbClr val="009591"/>
                </a:solidFill>
              </a:rPr>
              <a:t>박</a:t>
            </a:r>
            <a:r>
              <a:rPr sz="1700" spc="-295" dirty="0">
                <a:solidFill>
                  <a:srgbClr val="009591"/>
                </a:solidFill>
              </a:rPr>
              <a:t> </a:t>
            </a:r>
            <a:r>
              <a:rPr sz="1700" spc="265" dirty="0" err="1"/>
              <a:t>등</a:t>
            </a:r>
            <a:r>
              <a:rPr sz="1700" spc="104" dirty="0" err="1"/>
              <a:t>의</a:t>
            </a:r>
            <a:r>
              <a:rPr sz="1700" spc="-295" dirty="0"/>
              <a:t> </a:t>
            </a:r>
            <a:r>
              <a:rPr lang="en-US" sz="1700" spc="-295" dirty="0" smtClean="0"/>
              <a:t>  </a:t>
            </a:r>
            <a:r>
              <a:rPr sz="1700" spc="-10" dirty="0" err="1" smtClean="0"/>
              <a:t>언</a:t>
            </a:r>
            <a:r>
              <a:rPr sz="1700" spc="104" dirty="0" err="1" smtClean="0"/>
              <a:t>어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104" dirty="0" smtClean="0"/>
              <a:t>및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비언어</a:t>
            </a:r>
            <a:r>
              <a:rPr sz="1700" spc="104" dirty="0" err="1" smtClean="0"/>
              <a:t>적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-10" dirty="0" err="1" smtClean="0"/>
              <a:t>행위</a:t>
            </a:r>
            <a:r>
              <a:rPr sz="1700" spc="380" dirty="0" err="1" smtClean="0"/>
              <a:t>를</a:t>
            </a:r>
            <a:r>
              <a:rPr sz="1700" spc="-295" dirty="0" smtClean="0"/>
              <a:t> </a:t>
            </a:r>
            <a:endParaRPr lang="en-US" sz="1700" spc="-295" dirty="0" smtClean="0"/>
          </a:p>
          <a:p>
            <a:pPr marL="12700" marR="5080">
              <a:lnSpc>
                <a:spcPct val="141000"/>
              </a:lnSpc>
              <a:spcBef>
                <a:spcPts val="100"/>
              </a:spcBef>
              <a:defRPr/>
            </a:pPr>
            <a:r>
              <a:rPr sz="1700" spc="265" dirty="0" err="1" smtClean="0"/>
              <a:t>통</a:t>
            </a:r>
            <a:r>
              <a:rPr sz="1700" spc="-10" dirty="0" err="1" smtClean="0"/>
              <a:t>하</a:t>
            </a:r>
            <a:r>
              <a:rPr sz="1700" spc="104" dirty="0" err="1" smtClean="0"/>
              <a:t>여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노</a:t>
            </a:r>
            <a:r>
              <a:rPr sz="1700" spc="-10" dirty="0" err="1" smtClean="0"/>
              <a:t>인에</a:t>
            </a:r>
            <a:r>
              <a:rPr sz="1700" spc="65" dirty="0" err="1" smtClean="0"/>
              <a:t>게</a:t>
            </a:r>
            <a:r>
              <a:rPr sz="1700" spc="65" dirty="0" smtClean="0"/>
              <a:t>  </a:t>
            </a:r>
            <a:r>
              <a:rPr sz="1700" spc="-10" dirty="0" err="1"/>
              <a:t>정서적</a:t>
            </a:r>
            <a:r>
              <a:rPr sz="1700" spc="265" dirty="0" err="1"/>
              <a:t>으</a:t>
            </a:r>
            <a:r>
              <a:rPr sz="1700" spc="380" dirty="0" err="1"/>
              <a:t>로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고통</a:t>
            </a:r>
            <a:r>
              <a:rPr sz="1700" spc="380" dirty="0" err="1" smtClean="0"/>
              <a:t>을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주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행</a:t>
            </a:r>
            <a:r>
              <a:rPr sz="1700" spc="104" dirty="0" err="1"/>
              <a:t>위</a:t>
            </a:r>
            <a:endParaRPr sz="1700" dirty="0"/>
          </a:p>
        </p:txBody>
      </p:sp>
      <p:sp>
        <p:nvSpPr>
          <p:cNvPr id="22" name="object 22"/>
          <p:cNvSpPr txBox="1"/>
          <p:nvPr/>
        </p:nvSpPr>
        <p:spPr>
          <a:xfrm>
            <a:off x="7577148" y="6166232"/>
            <a:ext cx="5662602" cy="31711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b="1" spc="-10" dirty="0" err="1">
                <a:solidFill>
                  <a:srgbClr val="009E3B"/>
                </a:solidFill>
              </a:rPr>
              <a:t>어</a:t>
            </a:r>
            <a:r>
              <a:rPr sz="2000" b="1" spc="104" dirty="0" err="1">
                <a:solidFill>
                  <a:srgbClr val="009E3B"/>
                </a:solidFill>
              </a:rPr>
              <a:t>떤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행위</a:t>
            </a:r>
            <a:r>
              <a:rPr sz="2000" b="1" spc="265" dirty="0" err="1">
                <a:solidFill>
                  <a:srgbClr val="009E3B"/>
                </a:solidFill>
              </a:rPr>
              <a:t>들</a:t>
            </a:r>
            <a:r>
              <a:rPr sz="2000" b="1" spc="104" dirty="0" err="1">
                <a:solidFill>
                  <a:srgbClr val="009E3B"/>
                </a:solidFill>
              </a:rPr>
              <a:t>이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성</a:t>
            </a:r>
            <a:r>
              <a:rPr sz="2000" b="1" spc="104" dirty="0" err="1">
                <a:solidFill>
                  <a:srgbClr val="009E3B"/>
                </a:solidFill>
              </a:rPr>
              <a:t>적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학대일까</a:t>
            </a:r>
            <a:r>
              <a:rPr sz="2000" b="1" spc="265" dirty="0" err="1">
                <a:solidFill>
                  <a:srgbClr val="009E3B"/>
                </a:solidFill>
              </a:rPr>
              <a:t>요</a:t>
            </a:r>
            <a:r>
              <a:rPr sz="2000" b="1" spc="245" dirty="0">
                <a:solidFill>
                  <a:srgbClr val="009E3B"/>
                </a:solidFill>
              </a:rPr>
              <a:t>?</a:t>
            </a:r>
            <a:endParaRPr sz="2000" b="1" dirty="0"/>
          </a:p>
        </p:txBody>
      </p:sp>
      <p:sp>
        <p:nvSpPr>
          <p:cNvPr id="23" name="object 23"/>
          <p:cNvSpPr txBox="1"/>
          <p:nvPr/>
        </p:nvSpPr>
        <p:spPr>
          <a:xfrm>
            <a:off x="7474668" y="6559550"/>
            <a:ext cx="5662602" cy="1289050"/>
          </a:xfrm>
          <a:prstGeom prst="rect">
            <a:avLst/>
          </a:prstGeom>
        </p:spPr>
        <p:txBody>
          <a:bodyPr vert="horz" wrap="square" lIns="0" tIns="93980" rIns="0" bIns="0">
            <a:spAutoFit/>
          </a:bodyPr>
          <a:lstStyle/>
          <a:p>
            <a:pPr marL="203200" indent="-191135">
              <a:lnSpc>
                <a:spcPct val="100000"/>
              </a:lnSpc>
              <a:spcBef>
                <a:spcPts val="7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원하</a:t>
            </a:r>
            <a:r>
              <a:rPr sz="1700" spc="-40" dirty="0" err="1"/>
              <a:t>지</a:t>
            </a:r>
            <a:r>
              <a:rPr sz="1700" spc="-208" dirty="0"/>
              <a:t> </a:t>
            </a:r>
            <a:r>
              <a:rPr sz="1700" spc="-155" dirty="0" err="1"/>
              <a:t>않는</a:t>
            </a:r>
            <a:r>
              <a:rPr sz="1700" spc="-40" dirty="0" err="1"/>
              <a:t>데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강제</a:t>
            </a:r>
            <a:r>
              <a:rPr sz="1700" spc="-40" dirty="0" err="1" smtClean="0"/>
              <a:t>로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성관계</a:t>
            </a:r>
            <a:r>
              <a:rPr sz="1700" spc="-40" dirty="0" err="1" smtClean="0"/>
              <a:t>를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강요하거</a:t>
            </a:r>
            <a:r>
              <a:rPr sz="1700" spc="-40" dirty="0" err="1" smtClean="0"/>
              <a:t>나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몸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만진다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성적수치심</a:t>
            </a:r>
            <a:r>
              <a:rPr sz="1700" spc="-40" dirty="0" err="1"/>
              <a:t>을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주</a:t>
            </a:r>
            <a:r>
              <a:rPr sz="1700" spc="-40" dirty="0" err="1" smtClean="0"/>
              <a:t>는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성적</a:t>
            </a:r>
            <a:r>
              <a:rPr sz="1700" spc="-40" dirty="0" err="1" smtClean="0"/>
              <a:t>인</a:t>
            </a:r>
            <a:r>
              <a:rPr sz="1700" spc="-208" dirty="0" smtClean="0"/>
              <a:t> </a:t>
            </a:r>
            <a:r>
              <a:rPr sz="1700" spc="-155" dirty="0" err="1"/>
              <a:t>농담이</a:t>
            </a:r>
            <a:r>
              <a:rPr sz="1700" spc="-40" dirty="0" err="1"/>
              <a:t>나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희롱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sz="1700" spc="-155" dirty="0" err="1"/>
              <a:t>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35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30" dirty="0" err="1" smtClean="0"/>
              <a:t>사람들이</a:t>
            </a:r>
            <a:r>
              <a:rPr lang="en-US" sz="1700" spc="-130" dirty="0" smtClean="0"/>
              <a:t> </a:t>
            </a:r>
            <a:r>
              <a:rPr sz="1700" spc="-208" dirty="0" smtClean="0"/>
              <a:t> </a:t>
            </a:r>
            <a:r>
              <a:rPr sz="1700" spc="-100" dirty="0" err="1" smtClean="0"/>
              <a:t>보고</a:t>
            </a:r>
            <a:r>
              <a:rPr lang="en-US" sz="1700" spc="-100" dirty="0" smtClean="0"/>
              <a:t> </a:t>
            </a:r>
            <a:r>
              <a:rPr sz="1700" spc="-120" dirty="0" err="1" smtClean="0"/>
              <a:t>있는데</a:t>
            </a:r>
            <a:r>
              <a:rPr sz="1700" spc="-204" dirty="0" smtClean="0"/>
              <a:t> </a:t>
            </a:r>
            <a:r>
              <a:rPr lang="en-US" sz="1700" spc="-204" dirty="0" smtClean="0"/>
              <a:t> </a:t>
            </a:r>
            <a:r>
              <a:rPr sz="1700" spc="-135" dirty="0" err="1" smtClean="0"/>
              <a:t>성적부위를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30" dirty="0" err="1" smtClean="0"/>
              <a:t>드러내고</a:t>
            </a:r>
            <a:r>
              <a:rPr lang="en-US" sz="1700" spc="-130" dirty="0" smtClean="0"/>
              <a:t> </a:t>
            </a:r>
            <a:r>
              <a:rPr sz="1700" spc="-204" dirty="0" smtClean="0"/>
              <a:t> </a:t>
            </a:r>
            <a:r>
              <a:rPr sz="1700" spc="-120" dirty="0" err="1"/>
              <a:t>옷이나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30" dirty="0" err="1" smtClean="0"/>
              <a:t>기저귀를</a:t>
            </a:r>
            <a:r>
              <a:rPr sz="1700" spc="-208" dirty="0" smtClean="0"/>
              <a:t> </a:t>
            </a:r>
            <a:r>
              <a:rPr sz="1700" spc="-110" dirty="0" err="1"/>
              <a:t>교체한다</a:t>
            </a:r>
            <a:r>
              <a:rPr sz="1700" spc="-110" dirty="0"/>
              <a:t>.</a:t>
            </a:r>
            <a:endParaRPr sz="1700" dirty="0"/>
          </a:p>
        </p:txBody>
      </p:sp>
      <p:sp>
        <p:nvSpPr>
          <p:cNvPr id="24" name="object 24"/>
          <p:cNvSpPr txBox="1"/>
          <p:nvPr/>
        </p:nvSpPr>
        <p:spPr>
          <a:xfrm>
            <a:off x="898962" y="6073991"/>
            <a:ext cx="4400028" cy="317283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b="1" spc="-10" dirty="0" err="1">
                <a:solidFill>
                  <a:srgbClr val="009E3B"/>
                </a:solidFill>
              </a:rPr>
              <a:t>어</a:t>
            </a:r>
            <a:r>
              <a:rPr sz="2000" b="1" spc="104" dirty="0" err="1">
                <a:solidFill>
                  <a:srgbClr val="009E3B"/>
                </a:solidFill>
              </a:rPr>
              <a:t>떤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행위</a:t>
            </a:r>
            <a:r>
              <a:rPr sz="2000" b="1" spc="265" dirty="0" err="1">
                <a:solidFill>
                  <a:srgbClr val="009E3B"/>
                </a:solidFill>
              </a:rPr>
              <a:t>들</a:t>
            </a:r>
            <a:r>
              <a:rPr sz="2000" b="1" spc="104" dirty="0" err="1">
                <a:solidFill>
                  <a:srgbClr val="009E3B"/>
                </a:solidFill>
              </a:rPr>
              <a:t>이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정서</a:t>
            </a:r>
            <a:r>
              <a:rPr sz="2000" b="1" spc="104" dirty="0" err="1">
                <a:solidFill>
                  <a:srgbClr val="009E3B"/>
                </a:solidFill>
              </a:rPr>
              <a:t>적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학대일까</a:t>
            </a:r>
            <a:r>
              <a:rPr sz="2000" b="1" spc="265" dirty="0" err="1">
                <a:solidFill>
                  <a:srgbClr val="009E3B"/>
                </a:solidFill>
              </a:rPr>
              <a:t>요</a:t>
            </a:r>
            <a:r>
              <a:rPr sz="2000" b="1" spc="245" dirty="0">
                <a:solidFill>
                  <a:srgbClr val="009E3B"/>
                </a:solidFill>
              </a:rPr>
              <a:t>?</a:t>
            </a:r>
            <a:endParaRPr sz="2000" b="1" dirty="0"/>
          </a:p>
        </p:txBody>
      </p:sp>
      <p:sp>
        <p:nvSpPr>
          <p:cNvPr id="25" name="object 25"/>
          <p:cNvSpPr txBox="1"/>
          <p:nvPr/>
        </p:nvSpPr>
        <p:spPr>
          <a:xfrm>
            <a:off x="881509" y="6483350"/>
            <a:ext cx="4552428" cy="1365250"/>
          </a:xfrm>
          <a:prstGeom prst="rect">
            <a:avLst/>
          </a:prstGeom>
        </p:spPr>
        <p:txBody>
          <a:bodyPr vert="horz" wrap="square" lIns="0" tIns="93980" rIns="0" bIns="0">
            <a:spAutoFit/>
          </a:bodyPr>
          <a:lstStyle/>
          <a:p>
            <a:pPr marL="203200" indent="-191135">
              <a:lnSpc>
                <a:spcPct val="100000"/>
              </a:lnSpc>
              <a:spcBef>
                <a:spcPts val="7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고함</a:t>
            </a:r>
            <a:r>
              <a:rPr sz="1700" spc="-40" dirty="0" err="1"/>
              <a:t>을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지르거</a:t>
            </a:r>
            <a:r>
              <a:rPr sz="1700" spc="-40" dirty="0" err="1" smtClean="0"/>
              <a:t>나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욕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말이</a:t>
            </a:r>
            <a:r>
              <a:rPr sz="1700" spc="-40" dirty="0" err="1"/>
              <a:t>나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행동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통</a:t>
            </a:r>
            <a:r>
              <a:rPr sz="1700" spc="-40" dirty="0" err="1" smtClean="0"/>
              <a:t>해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지속적으</a:t>
            </a:r>
            <a:r>
              <a:rPr sz="1700" spc="-40" dirty="0" err="1" smtClean="0"/>
              <a:t>로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무시한다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35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 smtClean="0"/>
              <a:t>이성교제</a:t>
            </a:r>
            <a:r>
              <a:rPr sz="1700" spc="-40" dirty="0" err="1" smtClean="0"/>
              <a:t>나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사회활동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방해한다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 smtClean="0"/>
              <a:t>자신</a:t>
            </a:r>
            <a:r>
              <a:rPr sz="1700" spc="-40" dirty="0" err="1" smtClean="0"/>
              <a:t>에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대</a:t>
            </a:r>
            <a:r>
              <a:rPr sz="1700" spc="-40" dirty="0" err="1"/>
              <a:t>한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주</a:t>
            </a:r>
            <a:r>
              <a:rPr sz="1700" spc="-40" dirty="0" err="1" smtClean="0"/>
              <a:t>요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결정에</a:t>
            </a:r>
            <a:r>
              <a:rPr sz="1700" spc="-40" dirty="0" err="1" smtClean="0"/>
              <a:t>서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소외시킨다</a:t>
            </a:r>
            <a:r>
              <a:rPr sz="1700" spc="70" dirty="0"/>
              <a:t>.</a:t>
            </a:r>
            <a:endParaRPr sz="1700" dirty="0"/>
          </a:p>
        </p:txBody>
      </p:sp>
      <p:pic>
        <p:nvPicPr>
          <p:cNvPr id="26" name="object 26"/>
          <p:cNvPicPr/>
          <p:nvPr/>
        </p:nvPicPr>
        <p:blipFill rotWithShape="1">
          <a:blip r:embed="rId2"/>
          <a:stretch>
            <a:fillRect/>
          </a:stretch>
        </p:blipFill>
        <p:spPr>
          <a:xfrm>
            <a:off x="7668149" y="1404150"/>
            <a:ext cx="208749" cy="272582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 rotWithShape="1">
          <a:blip r:embed="rId2"/>
          <a:stretch>
            <a:fillRect/>
          </a:stretch>
        </p:blipFill>
        <p:spPr>
          <a:xfrm>
            <a:off x="720149" y="1404150"/>
            <a:ext cx="208749" cy="27258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19950" y="450292"/>
            <a:ext cx="5884433" cy="7848600"/>
          </a:xfrm>
          <a:custGeom>
            <a:avLst/>
            <a:gdLst/>
            <a:ahLst/>
            <a:cxnLst/>
            <a:rect l="l" t="t" r="r" b="b"/>
            <a:pathLst>
              <a:path w="5580380" h="7848600">
                <a:moveTo>
                  <a:pt x="5400001" y="0"/>
                </a:moveTo>
                <a:lnTo>
                  <a:pt x="179997" y="0"/>
                </a:lnTo>
                <a:lnTo>
                  <a:pt x="75936" y="2812"/>
                </a:lnTo>
                <a:lnTo>
                  <a:pt x="22499" y="22499"/>
                </a:lnTo>
                <a:lnTo>
                  <a:pt x="2812" y="75936"/>
                </a:lnTo>
                <a:lnTo>
                  <a:pt x="0" y="179997"/>
                </a:lnTo>
                <a:lnTo>
                  <a:pt x="0" y="7667993"/>
                </a:lnTo>
                <a:lnTo>
                  <a:pt x="2812" y="7772061"/>
                </a:lnTo>
                <a:lnTo>
                  <a:pt x="22499" y="7825501"/>
                </a:lnTo>
                <a:lnTo>
                  <a:pt x="75936" y="7845190"/>
                </a:lnTo>
                <a:lnTo>
                  <a:pt x="179997" y="7848003"/>
                </a:lnTo>
                <a:lnTo>
                  <a:pt x="5400001" y="7848003"/>
                </a:lnTo>
                <a:lnTo>
                  <a:pt x="5504062" y="7845190"/>
                </a:lnTo>
                <a:lnTo>
                  <a:pt x="5557499" y="7825501"/>
                </a:lnTo>
                <a:lnTo>
                  <a:pt x="5577186" y="7772061"/>
                </a:lnTo>
                <a:lnTo>
                  <a:pt x="5579999" y="7667993"/>
                </a:lnTo>
                <a:lnTo>
                  <a:pt x="5579999" y="179997"/>
                </a:lnTo>
                <a:lnTo>
                  <a:pt x="5577186" y="75936"/>
                </a:lnTo>
                <a:lnTo>
                  <a:pt x="5557499" y="22499"/>
                </a:lnTo>
                <a:lnTo>
                  <a:pt x="5504062" y="2812"/>
                </a:lnTo>
                <a:lnTo>
                  <a:pt x="5400001" y="0"/>
                </a:lnTo>
                <a:close/>
              </a:path>
            </a:pathLst>
          </a:custGeom>
          <a:solidFill>
            <a:srgbClr val="F6FAE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object 3"/>
          <p:cNvSpPr/>
          <p:nvPr/>
        </p:nvSpPr>
        <p:spPr>
          <a:xfrm>
            <a:off x="576002" y="450292"/>
            <a:ext cx="5805747" cy="7848600"/>
          </a:xfrm>
          <a:custGeom>
            <a:avLst/>
            <a:gdLst/>
            <a:ahLst/>
            <a:cxnLst/>
            <a:rect l="l" t="t" r="r" b="b"/>
            <a:pathLst>
              <a:path w="5580380" h="7848600">
                <a:moveTo>
                  <a:pt x="5400001" y="0"/>
                </a:moveTo>
                <a:lnTo>
                  <a:pt x="179997" y="0"/>
                </a:lnTo>
                <a:lnTo>
                  <a:pt x="75936" y="2812"/>
                </a:lnTo>
                <a:lnTo>
                  <a:pt x="22499" y="22499"/>
                </a:lnTo>
                <a:lnTo>
                  <a:pt x="2812" y="75936"/>
                </a:lnTo>
                <a:lnTo>
                  <a:pt x="0" y="179997"/>
                </a:lnTo>
                <a:lnTo>
                  <a:pt x="0" y="7667993"/>
                </a:lnTo>
                <a:lnTo>
                  <a:pt x="2812" y="7772061"/>
                </a:lnTo>
                <a:lnTo>
                  <a:pt x="22499" y="7825501"/>
                </a:lnTo>
                <a:lnTo>
                  <a:pt x="75936" y="7845190"/>
                </a:lnTo>
                <a:lnTo>
                  <a:pt x="179997" y="7848003"/>
                </a:lnTo>
                <a:lnTo>
                  <a:pt x="5400001" y="7848003"/>
                </a:lnTo>
                <a:lnTo>
                  <a:pt x="5504062" y="7845190"/>
                </a:lnTo>
                <a:lnTo>
                  <a:pt x="5557499" y="7825501"/>
                </a:lnTo>
                <a:lnTo>
                  <a:pt x="5577186" y="7772061"/>
                </a:lnTo>
                <a:lnTo>
                  <a:pt x="5579999" y="7667993"/>
                </a:lnTo>
                <a:lnTo>
                  <a:pt x="5579999" y="179997"/>
                </a:lnTo>
                <a:lnTo>
                  <a:pt x="5577186" y="75936"/>
                </a:lnTo>
                <a:lnTo>
                  <a:pt x="5557499" y="22499"/>
                </a:lnTo>
                <a:lnTo>
                  <a:pt x="5504062" y="2812"/>
                </a:lnTo>
                <a:lnTo>
                  <a:pt x="5400001" y="0"/>
                </a:lnTo>
                <a:close/>
              </a:path>
            </a:pathLst>
          </a:custGeom>
          <a:solidFill>
            <a:srgbClr val="F6FAE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object 4"/>
          <p:cNvSpPr/>
          <p:nvPr/>
        </p:nvSpPr>
        <p:spPr>
          <a:xfrm>
            <a:off x="12261012" y="0"/>
            <a:ext cx="1419225" cy="760095"/>
          </a:xfrm>
          <a:custGeom>
            <a:avLst/>
            <a:gdLst/>
            <a:ahLst/>
            <a:cxnLst/>
            <a:rect l="l" t="t" r="r" b="b"/>
            <a:pathLst>
              <a:path w="1419225" h="760095">
                <a:moveTo>
                  <a:pt x="1418982" y="671714"/>
                </a:moveTo>
                <a:lnTo>
                  <a:pt x="409397" y="671714"/>
                </a:lnTo>
                <a:lnTo>
                  <a:pt x="454385" y="671992"/>
                </a:lnTo>
                <a:lnTo>
                  <a:pt x="500299" y="672814"/>
                </a:lnTo>
                <a:lnTo>
                  <a:pt x="547084" y="674163"/>
                </a:lnTo>
                <a:lnTo>
                  <a:pt x="594686" y="676019"/>
                </a:lnTo>
                <a:lnTo>
                  <a:pt x="692129" y="681186"/>
                </a:lnTo>
                <a:lnTo>
                  <a:pt x="792197" y="688170"/>
                </a:lnTo>
                <a:lnTo>
                  <a:pt x="894459" y="696829"/>
                </a:lnTo>
                <a:lnTo>
                  <a:pt x="1051024" y="712643"/>
                </a:lnTo>
                <a:lnTo>
                  <a:pt x="1210103" y="731419"/>
                </a:lnTo>
                <a:lnTo>
                  <a:pt x="1418982" y="759568"/>
                </a:lnTo>
                <a:lnTo>
                  <a:pt x="1418982" y="671714"/>
                </a:lnTo>
                <a:close/>
              </a:path>
              <a:path w="1419225" h="760095">
                <a:moveTo>
                  <a:pt x="1418982" y="0"/>
                </a:moveTo>
                <a:lnTo>
                  <a:pt x="781238" y="0"/>
                </a:lnTo>
                <a:lnTo>
                  <a:pt x="767036" y="32959"/>
                </a:lnTo>
                <a:lnTo>
                  <a:pt x="749612" y="67684"/>
                </a:lnTo>
                <a:lnTo>
                  <a:pt x="729843" y="102190"/>
                </a:lnTo>
                <a:lnTo>
                  <a:pt x="707751" y="136469"/>
                </a:lnTo>
                <a:lnTo>
                  <a:pt x="683362" y="170516"/>
                </a:lnTo>
                <a:lnTo>
                  <a:pt x="656699" y="204323"/>
                </a:lnTo>
                <a:lnTo>
                  <a:pt x="627784" y="237883"/>
                </a:lnTo>
                <a:lnTo>
                  <a:pt x="596644" y="271190"/>
                </a:lnTo>
                <a:lnTo>
                  <a:pt x="563300" y="304236"/>
                </a:lnTo>
                <a:lnTo>
                  <a:pt x="527777" y="337016"/>
                </a:lnTo>
                <a:lnTo>
                  <a:pt x="490099" y="369522"/>
                </a:lnTo>
                <a:lnTo>
                  <a:pt x="450289" y="401748"/>
                </a:lnTo>
                <a:lnTo>
                  <a:pt x="408371" y="433687"/>
                </a:lnTo>
                <a:lnTo>
                  <a:pt x="364369" y="465332"/>
                </a:lnTo>
                <a:lnTo>
                  <a:pt x="318307" y="496677"/>
                </a:lnTo>
                <a:lnTo>
                  <a:pt x="270209" y="527714"/>
                </a:lnTo>
                <a:lnTo>
                  <a:pt x="220097" y="558436"/>
                </a:lnTo>
                <a:lnTo>
                  <a:pt x="167997" y="588838"/>
                </a:lnTo>
                <a:lnTo>
                  <a:pt x="113931" y="618913"/>
                </a:lnTo>
                <a:lnTo>
                  <a:pt x="57924" y="648653"/>
                </a:lnTo>
                <a:lnTo>
                  <a:pt x="0" y="678051"/>
                </a:lnTo>
                <a:lnTo>
                  <a:pt x="255742" y="672658"/>
                </a:lnTo>
                <a:lnTo>
                  <a:pt x="1418982" y="671714"/>
                </a:lnTo>
                <a:lnTo>
                  <a:pt x="1418982" y="0"/>
                </a:lnTo>
                <a:close/>
              </a:path>
            </a:pathLst>
          </a:custGeom>
          <a:solidFill>
            <a:srgbClr val="3FAF3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929764" cy="895985"/>
          </a:xfrm>
          <a:custGeom>
            <a:avLst/>
            <a:gdLst/>
            <a:ahLst/>
            <a:cxnLst/>
            <a:rect l="l" t="t" r="r" b="b"/>
            <a:pathLst>
              <a:path w="1929764" h="895985">
                <a:moveTo>
                  <a:pt x="647585" y="0"/>
                </a:moveTo>
                <a:lnTo>
                  <a:pt x="0" y="0"/>
                </a:lnTo>
                <a:lnTo>
                  <a:pt x="0" y="740781"/>
                </a:lnTo>
                <a:lnTo>
                  <a:pt x="87167" y="758732"/>
                </a:lnTo>
                <a:lnTo>
                  <a:pt x="214104" y="782669"/>
                </a:lnTo>
                <a:lnTo>
                  <a:pt x="310857" y="799313"/>
                </a:lnTo>
                <a:lnTo>
                  <a:pt x="416438" y="815961"/>
                </a:lnTo>
                <a:lnTo>
                  <a:pt x="530096" y="832143"/>
                </a:lnTo>
                <a:lnTo>
                  <a:pt x="651082" y="847392"/>
                </a:lnTo>
                <a:lnTo>
                  <a:pt x="778645" y="861239"/>
                </a:lnTo>
                <a:lnTo>
                  <a:pt x="912037" y="873215"/>
                </a:lnTo>
                <a:lnTo>
                  <a:pt x="980683" y="878356"/>
                </a:lnTo>
                <a:lnTo>
                  <a:pt x="1050506" y="882853"/>
                </a:lnTo>
                <a:lnTo>
                  <a:pt x="1121410" y="886649"/>
                </a:lnTo>
                <a:lnTo>
                  <a:pt x="1193302" y="889684"/>
                </a:lnTo>
                <a:lnTo>
                  <a:pt x="1266089" y="891901"/>
                </a:lnTo>
                <a:lnTo>
                  <a:pt x="1378200" y="894164"/>
                </a:lnTo>
                <a:lnTo>
                  <a:pt x="1590621" y="895676"/>
                </a:lnTo>
                <a:lnTo>
                  <a:pt x="1788853" y="893506"/>
                </a:lnTo>
                <a:lnTo>
                  <a:pt x="1929334" y="889704"/>
                </a:lnTo>
                <a:lnTo>
                  <a:pt x="1864490" y="865720"/>
                </a:lnTo>
                <a:lnTo>
                  <a:pt x="1801061" y="841415"/>
                </a:lnTo>
                <a:lnTo>
                  <a:pt x="1739063" y="816794"/>
                </a:lnTo>
                <a:lnTo>
                  <a:pt x="1678514" y="791862"/>
                </a:lnTo>
                <a:lnTo>
                  <a:pt x="1619432" y="766624"/>
                </a:lnTo>
                <a:lnTo>
                  <a:pt x="1561835" y="741086"/>
                </a:lnTo>
                <a:lnTo>
                  <a:pt x="1505739" y="715252"/>
                </a:lnTo>
                <a:lnTo>
                  <a:pt x="1451163" y="689126"/>
                </a:lnTo>
                <a:lnTo>
                  <a:pt x="1398123" y="662715"/>
                </a:lnTo>
                <a:lnTo>
                  <a:pt x="1346638" y="636023"/>
                </a:lnTo>
                <a:lnTo>
                  <a:pt x="1296724" y="609055"/>
                </a:lnTo>
                <a:lnTo>
                  <a:pt x="1248400" y="581816"/>
                </a:lnTo>
                <a:lnTo>
                  <a:pt x="1201682" y="554311"/>
                </a:lnTo>
                <a:lnTo>
                  <a:pt x="1156589" y="526545"/>
                </a:lnTo>
                <a:lnTo>
                  <a:pt x="1113137" y="498523"/>
                </a:lnTo>
                <a:lnTo>
                  <a:pt x="1071345" y="470250"/>
                </a:lnTo>
                <a:lnTo>
                  <a:pt x="1031230" y="441731"/>
                </a:lnTo>
                <a:lnTo>
                  <a:pt x="992809" y="412971"/>
                </a:lnTo>
                <a:lnTo>
                  <a:pt x="956100" y="383975"/>
                </a:lnTo>
                <a:lnTo>
                  <a:pt x="921120" y="354748"/>
                </a:lnTo>
                <a:lnTo>
                  <a:pt x="887887" y="325294"/>
                </a:lnTo>
                <a:lnTo>
                  <a:pt x="856419" y="295620"/>
                </a:lnTo>
                <a:lnTo>
                  <a:pt x="826732" y="265729"/>
                </a:lnTo>
                <a:lnTo>
                  <a:pt x="798845" y="235627"/>
                </a:lnTo>
                <a:lnTo>
                  <a:pt x="772774" y="205319"/>
                </a:lnTo>
                <a:lnTo>
                  <a:pt x="748538" y="174809"/>
                </a:lnTo>
                <a:lnTo>
                  <a:pt x="705639" y="113207"/>
                </a:lnTo>
                <a:lnTo>
                  <a:pt x="670288" y="50859"/>
                </a:lnTo>
                <a:lnTo>
                  <a:pt x="655486" y="19419"/>
                </a:lnTo>
                <a:lnTo>
                  <a:pt x="647585" y="0"/>
                </a:lnTo>
                <a:close/>
              </a:path>
            </a:pathLst>
          </a:custGeom>
          <a:solidFill>
            <a:srgbClr val="3FAF3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object 6"/>
          <p:cNvSpPr/>
          <p:nvPr/>
        </p:nvSpPr>
        <p:spPr>
          <a:xfrm>
            <a:off x="10507536" y="0"/>
            <a:ext cx="2534920" cy="795655"/>
          </a:xfrm>
          <a:custGeom>
            <a:avLst/>
            <a:gdLst/>
            <a:ahLst/>
            <a:cxnLst/>
            <a:rect l="l" t="t" r="r" b="b"/>
            <a:pathLst>
              <a:path w="2534919" h="795655">
                <a:moveTo>
                  <a:pt x="2534714" y="0"/>
                </a:moveTo>
                <a:lnTo>
                  <a:pt x="737495" y="0"/>
                </a:lnTo>
                <a:lnTo>
                  <a:pt x="734487" y="11082"/>
                </a:lnTo>
                <a:lnTo>
                  <a:pt x="721643" y="50262"/>
                </a:lnTo>
                <a:lnTo>
                  <a:pt x="706682" y="89169"/>
                </a:lnTo>
                <a:lnTo>
                  <a:pt x="689628" y="127793"/>
                </a:lnTo>
                <a:lnTo>
                  <a:pt x="670506" y="166125"/>
                </a:lnTo>
                <a:lnTo>
                  <a:pt x="649340" y="204154"/>
                </a:lnTo>
                <a:lnTo>
                  <a:pt x="626153" y="241872"/>
                </a:lnTo>
                <a:lnTo>
                  <a:pt x="600970" y="279268"/>
                </a:lnTo>
                <a:lnTo>
                  <a:pt x="573814" y="316334"/>
                </a:lnTo>
                <a:lnTo>
                  <a:pt x="544710" y="353059"/>
                </a:lnTo>
                <a:lnTo>
                  <a:pt x="513682" y="389434"/>
                </a:lnTo>
                <a:lnTo>
                  <a:pt x="480754" y="425449"/>
                </a:lnTo>
                <a:lnTo>
                  <a:pt x="445950" y="461094"/>
                </a:lnTo>
                <a:lnTo>
                  <a:pt x="409293" y="496361"/>
                </a:lnTo>
                <a:lnTo>
                  <a:pt x="370808" y="531239"/>
                </a:lnTo>
                <a:lnTo>
                  <a:pt x="330519" y="565719"/>
                </a:lnTo>
                <a:lnTo>
                  <a:pt x="288450" y="599791"/>
                </a:lnTo>
                <a:lnTo>
                  <a:pt x="244625" y="633445"/>
                </a:lnTo>
                <a:lnTo>
                  <a:pt x="199068" y="666673"/>
                </a:lnTo>
                <a:lnTo>
                  <a:pt x="151803" y="699464"/>
                </a:lnTo>
                <a:lnTo>
                  <a:pt x="102854" y="731808"/>
                </a:lnTo>
                <a:lnTo>
                  <a:pt x="52245" y="763697"/>
                </a:lnTo>
                <a:lnTo>
                  <a:pt x="0" y="795120"/>
                </a:lnTo>
                <a:lnTo>
                  <a:pt x="497204" y="753648"/>
                </a:lnTo>
                <a:lnTo>
                  <a:pt x="747072" y="734072"/>
                </a:lnTo>
                <a:lnTo>
                  <a:pt x="947515" y="719536"/>
                </a:lnTo>
                <a:lnTo>
                  <a:pt x="1098146" y="709500"/>
                </a:lnTo>
                <a:lnTo>
                  <a:pt x="1249017" y="700356"/>
                </a:lnTo>
                <a:lnTo>
                  <a:pt x="1400114" y="692239"/>
                </a:lnTo>
                <a:lnTo>
                  <a:pt x="1500964" y="687465"/>
                </a:lnTo>
                <a:lnTo>
                  <a:pt x="1601905" y="683247"/>
                </a:lnTo>
                <a:lnTo>
                  <a:pt x="1702932" y="679626"/>
                </a:lnTo>
                <a:lnTo>
                  <a:pt x="1753476" y="678051"/>
                </a:lnTo>
                <a:lnTo>
                  <a:pt x="1811401" y="648653"/>
                </a:lnTo>
                <a:lnTo>
                  <a:pt x="1867408" y="618913"/>
                </a:lnTo>
                <a:lnTo>
                  <a:pt x="1921473" y="588838"/>
                </a:lnTo>
                <a:lnTo>
                  <a:pt x="1973574" y="558436"/>
                </a:lnTo>
                <a:lnTo>
                  <a:pt x="2023685" y="527714"/>
                </a:lnTo>
                <a:lnTo>
                  <a:pt x="2071784" y="496677"/>
                </a:lnTo>
                <a:lnTo>
                  <a:pt x="2117846" y="465332"/>
                </a:lnTo>
                <a:lnTo>
                  <a:pt x="2161848" y="433687"/>
                </a:lnTo>
                <a:lnTo>
                  <a:pt x="2203765" y="401748"/>
                </a:lnTo>
                <a:lnTo>
                  <a:pt x="2243575" y="369522"/>
                </a:lnTo>
                <a:lnTo>
                  <a:pt x="2281253" y="337016"/>
                </a:lnTo>
                <a:lnTo>
                  <a:pt x="2316776" y="304236"/>
                </a:lnTo>
                <a:lnTo>
                  <a:pt x="2350120" y="271190"/>
                </a:lnTo>
                <a:lnTo>
                  <a:pt x="2381261" y="237883"/>
                </a:lnTo>
                <a:lnTo>
                  <a:pt x="2410175" y="204323"/>
                </a:lnTo>
                <a:lnTo>
                  <a:pt x="2436838" y="170516"/>
                </a:lnTo>
                <a:lnTo>
                  <a:pt x="2461228" y="136469"/>
                </a:lnTo>
                <a:lnTo>
                  <a:pt x="2483319" y="102190"/>
                </a:lnTo>
                <a:lnTo>
                  <a:pt x="2503088" y="67684"/>
                </a:lnTo>
                <a:lnTo>
                  <a:pt x="2520512" y="32959"/>
                </a:lnTo>
                <a:lnTo>
                  <a:pt x="2534714" y="0"/>
                </a:lnTo>
                <a:close/>
              </a:path>
            </a:pathLst>
          </a:custGeom>
          <a:solidFill>
            <a:srgbClr val="6FBA2C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object 7"/>
          <p:cNvSpPr/>
          <p:nvPr/>
        </p:nvSpPr>
        <p:spPr>
          <a:xfrm>
            <a:off x="647585" y="0"/>
            <a:ext cx="2512695" cy="890269"/>
          </a:xfrm>
          <a:custGeom>
            <a:avLst/>
            <a:gdLst/>
            <a:ahLst/>
            <a:cxnLst/>
            <a:rect l="l" t="t" r="r" b="b"/>
            <a:pathLst>
              <a:path w="2512695" h="890269">
                <a:moveTo>
                  <a:pt x="1797089" y="0"/>
                </a:moveTo>
                <a:lnTo>
                  <a:pt x="0" y="0"/>
                </a:lnTo>
                <a:lnTo>
                  <a:pt x="7900" y="19419"/>
                </a:lnTo>
                <a:lnTo>
                  <a:pt x="39424" y="82124"/>
                </a:lnTo>
                <a:lnTo>
                  <a:pt x="78566" y="144104"/>
                </a:lnTo>
                <a:lnTo>
                  <a:pt x="125186" y="205319"/>
                </a:lnTo>
                <a:lnTo>
                  <a:pt x="151256" y="235627"/>
                </a:lnTo>
                <a:lnTo>
                  <a:pt x="179144" y="265729"/>
                </a:lnTo>
                <a:lnTo>
                  <a:pt x="208830" y="295620"/>
                </a:lnTo>
                <a:lnTo>
                  <a:pt x="240299" y="325294"/>
                </a:lnTo>
                <a:lnTo>
                  <a:pt x="273532" y="354748"/>
                </a:lnTo>
                <a:lnTo>
                  <a:pt x="308512" y="383975"/>
                </a:lnTo>
                <a:lnTo>
                  <a:pt x="345221" y="412971"/>
                </a:lnTo>
                <a:lnTo>
                  <a:pt x="383643" y="441731"/>
                </a:lnTo>
                <a:lnTo>
                  <a:pt x="423758" y="470250"/>
                </a:lnTo>
                <a:lnTo>
                  <a:pt x="465551" y="498523"/>
                </a:lnTo>
                <a:lnTo>
                  <a:pt x="509002" y="526545"/>
                </a:lnTo>
                <a:lnTo>
                  <a:pt x="554096" y="554311"/>
                </a:lnTo>
                <a:lnTo>
                  <a:pt x="600814" y="581816"/>
                </a:lnTo>
                <a:lnTo>
                  <a:pt x="649139" y="609055"/>
                </a:lnTo>
                <a:lnTo>
                  <a:pt x="699053" y="636023"/>
                </a:lnTo>
                <a:lnTo>
                  <a:pt x="750538" y="662715"/>
                </a:lnTo>
                <a:lnTo>
                  <a:pt x="803579" y="689126"/>
                </a:lnTo>
                <a:lnTo>
                  <a:pt x="858155" y="715252"/>
                </a:lnTo>
                <a:lnTo>
                  <a:pt x="914251" y="741086"/>
                </a:lnTo>
                <a:lnTo>
                  <a:pt x="971849" y="766624"/>
                </a:lnTo>
                <a:lnTo>
                  <a:pt x="1030931" y="791862"/>
                </a:lnTo>
                <a:lnTo>
                  <a:pt x="1091480" y="816794"/>
                </a:lnTo>
                <a:lnTo>
                  <a:pt x="1153478" y="841415"/>
                </a:lnTo>
                <a:lnTo>
                  <a:pt x="1216908" y="865720"/>
                </a:lnTo>
                <a:lnTo>
                  <a:pt x="1281751" y="889704"/>
                </a:lnTo>
                <a:lnTo>
                  <a:pt x="1340301" y="887539"/>
                </a:lnTo>
                <a:lnTo>
                  <a:pt x="1397768" y="885074"/>
                </a:lnTo>
                <a:lnTo>
                  <a:pt x="1454212" y="882324"/>
                </a:lnTo>
                <a:lnTo>
                  <a:pt x="1509695" y="879301"/>
                </a:lnTo>
                <a:lnTo>
                  <a:pt x="1564280" y="876019"/>
                </a:lnTo>
                <a:lnTo>
                  <a:pt x="1618026" y="872490"/>
                </a:lnTo>
                <a:lnTo>
                  <a:pt x="1670996" y="868728"/>
                </a:lnTo>
                <a:lnTo>
                  <a:pt x="1723251" y="864747"/>
                </a:lnTo>
                <a:lnTo>
                  <a:pt x="1825862" y="856176"/>
                </a:lnTo>
                <a:lnTo>
                  <a:pt x="1926351" y="846883"/>
                </a:lnTo>
                <a:lnTo>
                  <a:pt x="2025208" y="836973"/>
                </a:lnTo>
                <a:lnTo>
                  <a:pt x="2171511" y="821184"/>
                </a:lnTo>
                <a:lnTo>
                  <a:pt x="2512229" y="781868"/>
                </a:lnTo>
                <a:lnTo>
                  <a:pt x="2459455" y="749481"/>
                </a:lnTo>
                <a:lnTo>
                  <a:pt x="2408407" y="716610"/>
                </a:lnTo>
                <a:lnTo>
                  <a:pt x="2359113" y="683266"/>
                </a:lnTo>
                <a:lnTo>
                  <a:pt x="2311596" y="649459"/>
                </a:lnTo>
                <a:lnTo>
                  <a:pt x="2265884" y="615200"/>
                </a:lnTo>
                <a:lnTo>
                  <a:pt x="2222002" y="580498"/>
                </a:lnTo>
                <a:lnTo>
                  <a:pt x="2179976" y="545364"/>
                </a:lnTo>
                <a:lnTo>
                  <a:pt x="2139831" y="509808"/>
                </a:lnTo>
                <a:lnTo>
                  <a:pt x="2101594" y="473842"/>
                </a:lnTo>
                <a:lnTo>
                  <a:pt x="2065289" y="437474"/>
                </a:lnTo>
                <a:lnTo>
                  <a:pt x="2030944" y="400715"/>
                </a:lnTo>
                <a:lnTo>
                  <a:pt x="1998584" y="363576"/>
                </a:lnTo>
                <a:lnTo>
                  <a:pt x="1968234" y="326067"/>
                </a:lnTo>
                <a:lnTo>
                  <a:pt x="1939920" y="288199"/>
                </a:lnTo>
                <a:lnTo>
                  <a:pt x="1913669" y="249980"/>
                </a:lnTo>
                <a:lnTo>
                  <a:pt x="1889506" y="211423"/>
                </a:lnTo>
                <a:lnTo>
                  <a:pt x="1867456" y="172537"/>
                </a:lnTo>
                <a:lnTo>
                  <a:pt x="1847546" y="133332"/>
                </a:lnTo>
                <a:lnTo>
                  <a:pt x="1829801" y="93819"/>
                </a:lnTo>
                <a:lnTo>
                  <a:pt x="1814248" y="54008"/>
                </a:lnTo>
                <a:lnTo>
                  <a:pt x="1800911" y="13910"/>
                </a:lnTo>
                <a:lnTo>
                  <a:pt x="1797089" y="0"/>
                </a:lnTo>
                <a:close/>
              </a:path>
            </a:pathLst>
          </a:custGeom>
          <a:solidFill>
            <a:srgbClr val="6FBA2C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8" name="object 8"/>
          <p:cNvSpPr/>
          <p:nvPr/>
        </p:nvSpPr>
        <p:spPr>
          <a:xfrm>
            <a:off x="8977033" y="0"/>
            <a:ext cx="2268220" cy="895350"/>
          </a:xfrm>
          <a:custGeom>
            <a:avLst/>
            <a:gdLst/>
            <a:ahLst/>
            <a:cxnLst/>
            <a:rect l="l" t="t" r="r" b="b"/>
            <a:pathLst>
              <a:path w="2268220" h="895350">
                <a:moveTo>
                  <a:pt x="2267997" y="0"/>
                </a:moveTo>
                <a:lnTo>
                  <a:pt x="563516" y="0"/>
                </a:lnTo>
                <a:lnTo>
                  <a:pt x="557691" y="32067"/>
                </a:lnTo>
                <a:lnTo>
                  <a:pt x="547465" y="78032"/>
                </a:lnTo>
                <a:lnTo>
                  <a:pt x="535454" y="123608"/>
                </a:lnTo>
                <a:lnTo>
                  <a:pt x="521681" y="168779"/>
                </a:lnTo>
                <a:lnTo>
                  <a:pt x="506171" y="213530"/>
                </a:lnTo>
                <a:lnTo>
                  <a:pt x="488948" y="257845"/>
                </a:lnTo>
                <a:lnTo>
                  <a:pt x="470035" y="301708"/>
                </a:lnTo>
                <a:lnTo>
                  <a:pt x="449458" y="345104"/>
                </a:lnTo>
                <a:lnTo>
                  <a:pt x="427239" y="388017"/>
                </a:lnTo>
                <a:lnTo>
                  <a:pt x="403404" y="430430"/>
                </a:lnTo>
                <a:lnTo>
                  <a:pt x="377975" y="472329"/>
                </a:lnTo>
                <a:lnTo>
                  <a:pt x="350978" y="513698"/>
                </a:lnTo>
                <a:lnTo>
                  <a:pt x="322436" y="554520"/>
                </a:lnTo>
                <a:lnTo>
                  <a:pt x="292372" y="594780"/>
                </a:lnTo>
                <a:lnTo>
                  <a:pt x="260812" y="634463"/>
                </a:lnTo>
                <a:lnTo>
                  <a:pt x="227779" y="673553"/>
                </a:lnTo>
                <a:lnTo>
                  <a:pt x="193298" y="712033"/>
                </a:lnTo>
                <a:lnTo>
                  <a:pt x="157391" y="749889"/>
                </a:lnTo>
                <a:lnTo>
                  <a:pt x="120084" y="787105"/>
                </a:lnTo>
                <a:lnTo>
                  <a:pt x="81401" y="823664"/>
                </a:lnTo>
                <a:lnTo>
                  <a:pt x="41364" y="859551"/>
                </a:lnTo>
                <a:lnTo>
                  <a:pt x="0" y="894750"/>
                </a:lnTo>
                <a:lnTo>
                  <a:pt x="302346" y="883089"/>
                </a:lnTo>
                <a:lnTo>
                  <a:pt x="708570" y="859415"/>
                </a:lnTo>
                <a:lnTo>
                  <a:pt x="1530502" y="795119"/>
                </a:lnTo>
                <a:lnTo>
                  <a:pt x="1582747" y="763696"/>
                </a:lnTo>
                <a:lnTo>
                  <a:pt x="1633356" y="731807"/>
                </a:lnTo>
                <a:lnTo>
                  <a:pt x="1682305" y="699462"/>
                </a:lnTo>
                <a:lnTo>
                  <a:pt x="1729570" y="666672"/>
                </a:lnTo>
                <a:lnTo>
                  <a:pt x="1775128" y="633444"/>
                </a:lnTo>
                <a:lnTo>
                  <a:pt x="1818953" y="599790"/>
                </a:lnTo>
                <a:lnTo>
                  <a:pt x="1861022" y="565718"/>
                </a:lnTo>
                <a:lnTo>
                  <a:pt x="1901311" y="531238"/>
                </a:lnTo>
                <a:lnTo>
                  <a:pt x="1939795" y="496360"/>
                </a:lnTo>
                <a:lnTo>
                  <a:pt x="1976452" y="461093"/>
                </a:lnTo>
                <a:lnTo>
                  <a:pt x="2011257" y="425448"/>
                </a:lnTo>
                <a:lnTo>
                  <a:pt x="2044185" y="389433"/>
                </a:lnTo>
                <a:lnTo>
                  <a:pt x="2075213" y="353058"/>
                </a:lnTo>
                <a:lnTo>
                  <a:pt x="2104317" y="316333"/>
                </a:lnTo>
                <a:lnTo>
                  <a:pt x="2131472" y="279267"/>
                </a:lnTo>
                <a:lnTo>
                  <a:pt x="2156655" y="241871"/>
                </a:lnTo>
                <a:lnTo>
                  <a:pt x="2179842" y="204153"/>
                </a:lnTo>
                <a:lnTo>
                  <a:pt x="2201008" y="166123"/>
                </a:lnTo>
                <a:lnTo>
                  <a:pt x="2220130" y="127792"/>
                </a:lnTo>
                <a:lnTo>
                  <a:pt x="2237184" y="89168"/>
                </a:lnTo>
                <a:lnTo>
                  <a:pt x="2252145" y="50261"/>
                </a:lnTo>
                <a:lnTo>
                  <a:pt x="2264990" y="11081"/>
                </a:lnTo>
                <a:lnTo>
                  <a:pt x="2267997" y="0"/>
                </a:lnTo>
                <a:close/>
              </a:path>
            </a:pathLst>
          </a:custGeom>
          <a:solidFill>
            <a:srgbClr val="94C63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object 9"/>
          <p:cNvSpPr/>
          <p:nvPr/>
        </p:nvSpPr>
        <p:spPr>
          <a:xfrm>
            <a:off x="2444674" y="0"/>
            <a:ext cx="2045335" cy="782320"/>
          </a:xfrm>
          <a:custGeom>
            <a:avLst/>
            <a:gdLst/>
            <a:ahLst/>
            <a:cxnLst/>
            <a:rect l="l" t="t" r="r" b="b"/>
            <a:pathLst>
              <a:path w="2045335" h="782320">
                <a:moveTo>
                  <a:pt x="1704435" y="0"/>
                </a:moveTo>
                <a:lnTo>
                  <a:pt x="0" y="0"/>
                </a:lnTo>
                <a:lnTo>
                  <a:pt x="3822" y="13910"/>
                </a:lnTo>
                <a:lnTo>
                  <a:pt x="17158" y="54008"/>
                </a:lnTo>
                <a:lnTo>
                  <a:pt x="32712" y="93819"/>
                </a:lnTo>
                <a:lnTo>
                  <a:pt x="50457" y="133332"/>
                </a:lnTo>
                <a:lnTo>
                  <a:pt x="70367" y="172537"/>
                </a:lnTo>
                <a:lnTo>
                  <a:pt x="92416" y="211423"/>
                </a:lnTo>
                <a:lnTo>
                  <a:pt x="116580" y="249980"/>
                </a:lnTo>
                <a:lnTo>
                  <a:pt x="142831" y="288199"/>
                </a:lnTo>
                <a:lnTo>
                  <a:pt x="171145" y="326067"/>
                </a:lnTo>
                <a:lnTo>
                  <a:pt x="201494" y="363576"/>
                </a:lnTo>
                <a:lnTo>
                  <a:pt x="233855" y="400715"/>
                </a:lnTo>
                <a:lnTo>
                  <a:pt x="268200" y="437474"/>
                </a:lnTo>
                <a:lnTo>
                  <a:pt x="304504" y="473842"/>
                </a:lnTo>
                <a:lnTo>
                  <a:pt x="342742" y="509808"/>
                </a:lnTo>
                <a:lnTo>
                  <a:pt x="382887" y="545364"/>
                </a:lnTo>
                <a:lnTo>
                  <a:pt x="424913" y="580498"/>
                </a:lnTo>
                <a:lnTo>
                  <a:pt x="468795" y="615200"/>
                </a:lnTo>
                <a:lnTo>
                  <a:pt x="514507" y="649459"/>
                </a:lnTo>
                <a:lnTo>
                  <a:pt x="562023" y="683266"/>
                </a:lnTo>
                <a:lnTo>
                  <a:pt x="611318" y="716610"/>
                </a:lnTo>
                <a:lnTo>
                  <a:pt x="662365" y="749481"/>
                </a:lnTo>
                <a:lnTo>
                  <a:pt x="715140" y="781868"/>
                </a:lnTo>
                <a:lnTo>
                  <a:pt x="890365" y="761992"/>
                </a:lnTo>
                <a:lnTo>
                  <a:pt x="1026049" y="747463"/>
                </a:lnTo>
                <a:lnTo>
                  <a:pt x="1119154" y="738089"/>
                </a:lnTo>
                <a:lnTo>
                  <a:pt x="1214762" y="729048"/>
                </a:lnTo>
                <a:lnTo>
                  <a:pt x="1313203" y="720410"/>
                </a:lnTo>
                <a:lnTo>
                  <a:pt x="1414807" y="712246"/>
                </a:lnTo>
                <a:lnTo>
                  <a:pt x="1519904" y="704626"/>
                </a:lnTo>
                <a:lnTo>
                  <a:pt x="1628822" y="697622"/>
                </a:lnTo>
                <a:lnTo>
                  <a:pt x="1741892" y="691304"/>
                </a:lnTo>
                <a:lnTo>
                  <a:pt x="1859443" y="685742"/>
                </a:lnTo>
                <a:lnTo>
                  <a:pt x="1920002" y="683267"/>
                </a:lnTo>
                <a:lnTo>
                  <a:pt x="1981805" y="681008"/>
                </a:lnTo>
                <a:lnTo>
                  <a:pt x="2044893" y="678973"/>
                </a:lnTo>
                <a:lnTo>
                  <a:pt x="2011405" y="639661"/>
                </a:lnTo>
                <a:lnTo>
                  <a:pt x="1979409" y="599745"/>
                </a:lnTo>
                <a:lnTo>
                  <a:pt x="1948930" y="559241"/>
                </a:lnTo>
                <a:lnTo>
                  <a:pt x="1919994" y="518164"/>
                </a:lnTo>
                <a:lnTo>
                  <a:pt x="1892623" y="476531"/>
                </a:lnTo>
                <a:lnTo>
                  <a:pt x="1866844" y="434357"/>
                </a:lnTo>
                <a:lnTo>
                  <a:pt x="1842680" y="391660"/>
                </a:lnTo>
                <a:lnTo>
                  <a:pt x="1820156" y="348454"/>
                </a:lnTo>
                <a:lnTo>
                  <a:pt x="1799297" y="304756"/>
                </a:lnTo>
                <a:lnTo>
                  <a:pt x="1780128" y="260583"/>
                </a:lnTo>
                <a:lnTo>
                  <a:pt x="1762672" y="215949"/>
                </a:lnTo>
                <a:lnTo>
                  <a:pt x="1746955" y="170872"/>
                </a:lnTo>
                <a:lnTo>
                  <a:pt x="1733001" y="125367"/>
                </a:lnTo>
                <a:lnTo>
                  <a:pt x="1720834" y="79451"/>
                </a:lnTo>
                <a:lnTo>
                  <a:pt x="1710480" y="33139"/>
                </a:lnTo>
                <a:lnTo>
                  <a:pt x="1704435" y="0"/>
                </a:lnTo>
                <a:close/>
              </a:path>
            </a:pathLst>
          </a:custGeom>
          <a:solidFill>
            <a:srgbClr val="94C63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object 10"/>
          <p:cNvSpPr/>
          <p:nvPr/>
        </p:nvSpPr>
        <p:spPr>
          <a:xfrm>
            <a:off x="4149102" y="12"/>
            <a:ext cx="5391785" cy="900430"/>
          </a:xfrm>
          <a:custGeom>
            <a:avLst/>
            <a:gdLst/>
            <a:ahLst/>
            <a:cxnLst/>
            <a:rect l="l" t="t" r="r" b="b"/>
            <a:pathLst>
              <a:path w="5391784" h="900430">
                <a:moveTo>
                  <a:pt x="2693886" y="766572"/>
                </a:moveTo>
                <a:lnTo>
                  <a:pt x="2691892" y="766356"/>
                </a:lnTo>
                <a:lnTo>
                  <a:pt x="2691892" y="0"/>
                </a:lnTo>
                <a:lnTo>
                  <a:pt x="0" y="0"/>
                </a:lnTo>
                <a:lnTo>
                  <a:pt x="16408" y="79438"/>
                </a:lnTo>
                <a:lnTo>
                  <a:pt x="28562" y="125361"/>
                </a:lnTo>
                <a:lnTo>
                  <a:pt x="42519" y="170865"/>
                </a:lnTo>
                <a:lnTo>
                  <a:pt x="58242" y="215938"/>
                </a:lnTo>
                <a:lnTo>
                  <a:pt x="75692" y="260565"/>
                </a:lnTo>
                <a:lnTo>
                  <a:pt x="94856" y="304749"/>
                </a:lnTo>
                <a:lnTo>
                  <a:pt x="115722" y="348437"/>
                </a:lnTo>
                <a:lnTo>
                  <a:pt x="138239" y="391642"/>
                </a:lnTo>
                <a:lnTo>
                  <a:pt x="162407" y="434340"/>
                </a:lnTo>
                <a:lnTo>
                  <a:pt x="188188" y="476516"/>
                </a:lnTo>
                <a:lnTo>
                  <a:pt x="215557" y="518147"/>
                </a:lnTo>
                <a:lnTo>
                  <a:pt x="244500" y="559231"/>
                </a:lnTo>
                <a:lnTo>
                  <a:pt x="274980" y="599732"/>
                </a:lnTo>
                <a:lnTo>
                  <a:pt x="306971" y="639648"/>
                </a:lnTo>
                <a:lnTo>
                  <a:pt x="340461" y="678954"/>
                </a:lnTo>
                <a:lnTo>
                  <a:pt x="433997" y="676427"/>
                </a:lnTo>
                <a:lnTo>
                  <a:pt x="530402" y="674408"/>
                </a:lnTo>
                <a:lnTo>
                  <a:pt x="629831" y="672934"/>
                </a:lnTo>
                <a:lnTo>
                  <a:pt x="732421" y="672020"/>
                </a:lnTo>
                <a:lnTo>
                  <a:pt x="838301" y="671703"/>
                </a:lnTo>
                <a:lnTo>
                  <a:pt x="970343" y="672096"/>
                </a:lnTo>
                <a:lnTo>
                  <a:pt x="1097749" y="673227"/>
                </a:lnTo>
                <a:lnTo>
                  <a:pt x="1220685" y="675081"/>
                </a:lnTo>
                <a:lnTo>
                  <a:pt x="1339354" y="677595"/>
                </a:lnTo>
                <a:lnTo>
                  <a:pt x="1453946" y="680758"/>
                </a:lnTo>
                <a:lnTo>
                  <a:pt x="1564627" y="684517"/>
                </a:lnTo>
                <a:lnTo>
                  <a:pt x="1671586" y="688835"/>
                </a:lnTo>
                <a:lnTo>
                  <a:pt x="1775002" y="693674"/>
                </a:lnTo>
                <a:lnTo>
                  <a:pt x="1875078" y="698995"/>
                </a:lnTo>
                <a:lnTo>
                  <a:pt x="1971992" y="704773"/>
                </a:lnTo>
                <a:lnTo>
                  <a:pt x="2065909" y="710958"/>
                </a:lnTo>
                <a:lnTo>
                  <a:pt x="2157044" y="717511"/>
                </a:lnTo>
                <a:lnTo>
                  <a:pt x="2288883" y="727951"/>
                </a:lnTo>
                <a:lnTo>
                  <a:pt x="2415476" y="739025"/>
                </a:lnTo>
                <a:lnTo>
                  <a:pt x="2537422" y="750595"/>
                </a:lnTo>
                <a:lnTo>
                  <a:pt x="2693886" y="766572"/>
                </a:lnTo>
                <a:close/>
              </a:path>
              <a:path w="5391784" h="900430">
                <a:moveTo>
                  <a:pt x="5391442" y="0"/>
                </a:moveTo>
                <a:lnTo>
                  <a:pt x="2693886" y="0"/>
                </a:lnTo>
                <a:lnTo>
                  <a:pt x="2693886" y="766559"/>
                </a:lnTo>
                <a:lnTo>
                  <a:pt x="3275025" y="830719"/>
                </a:lnTo>
                <a:lnTo>
                  <a:pt x="3417163" y="845413"/>
                </a:lnTo>
                <a:lnTo>
                  <a:pt x="3512743" y="854583"/>
                </a:lnTo>
                <a:lnTo>
                  <a:pt x="3609492" y="863180"/>
                </a:lnTo>
                <a:lnTo>
                  <a:pt x="3707828" y="871080"/>
                </a:lnTo>
                <a:lnTo>
                  <a:pt x="3808196" y="878230"/>
                </a:lnTo>
                <a:lnTo>
                  <a:pt x="3859263" y="881481"/>
                </a:lnTo>
                <a:lnTo>
                  <a:pt x="3911003" y="884504"/>
                </a:lnTo>
                <a:lnTo>
                  <a:pt x="3963454" y="887298"/>
                </a:lnTo>
                <a:lnTo>
                  <a:pt x="4016692" y="889850"/>
                </a:lnTo>
                <a:lnTo>
                  <a:pt x="4070743" y="892136"/>
                </a:lnTo>
                <a:lnTo>
                  <a:pt x="4125696" y="894156"/>
                </a:lnTo>
                <a:lnTo>
                  <a:pt x="4181564" y="895896"/>
                </a:lnTo>
                <a:lnTo>
                  <a:pt x="4238434" y="897331"/>
                </a:lnTo>
                <a:lnTo>
                  <a:pt x="4296334" y="898486"/>
                </a:lnTo>
                <a:lnTo>
                  <a:pt x="4355338" y="899312"/>
                </a:lnTo>
                <a:lnTo>
                  <a:pt x="4415498" y="899820"/>
                </a:lnTo>
                <a:lnTo>
                  <a:pt x="4476851" y="899985"/>
                </a:lnTo>
                <a:lnTo>
                  <a:pt x="4576838" y="899541"/>
                </a:lnTo>
                <a:lnTo>
                  <a:pt x="4677092" y="898207"/>
                </a:lnTo>
                <a:lnTo>
                  <a:pt x="4777587" y="896086"/>
                </a:lnTo>
                <a:lnTo>
                  <a:pt x="4827917" y="894740"/>
                </a:lnTo>
                <a:lnTo>
                  <a:pt x="4869281" y="859548"/>
                </a:lnTo>
                <a:lnTo>
                  <a:pt x="4909324" y="823658"/>
                </a:lnTo>
                <a:lnTo>
                  <a:pt x="4948009" y="787095"/>
                </a:lnTo>
                <a:lnTo>
                  <a:pt x="4985309" y="749884"/>
                </a:lnTo>
                <a:lnTo>
                  <a:pt x="5021224" y="712025"/>
                </a:lnTo>
                <a:lnTo>
                  <a:pt x="5055705" y="673544"/>
                </a:lnTo>
                <a:lnTo>
                  <a:pt x="5088737" y="634453"/>
                </a:lnTo>
                <a:lnTo>
                  <a:pt x="5120297" y="594779"/>
                </a:lnTo>
                <a:lnTo>
                  <a:pt x="5150358" y="554520"/>
                </a:lnTo>
                <a:lnTo>
                  <a:pt x="5178895" y="513689"/>
                </a:lnTo>
                <a:lnTo>
                  <a:pt x="5205895" y="472325"/>
                </a:lnTo>
                <a:lnTo>
                  <a:pt x="5231320" y="430428"/>
                </a:lnTo>
                <a:lnTo>
                  <a:pt x="5255158" y="388010"/>
                </a:lnTo>
                <a:lnTo>
                  <a:pt x="5277383" y="345097"/>
                </a:lnTo>
                <a:lnTo>
                  <a:pt x="5297957" y="301701"/>
                </a:lnTo>
                <a:lnTo>
                  <a:pt x="5316867" y="257835"/>
                </a:lnTo>
                <a:lnTo>
                  <a:pt x="5334089" y="213525"/>
                </a:lnTo>
                <a:lnTo>
                  <a:pt x="5349608" y="168770"/>
                </a:lnTo>
                <a:lnTo>
                  <a:pt x="5363375" y="123609"/>
                </a:lnTo>
                <a:lnTo>
                  <a:pt x="5375389" y="78028"/>
                </a:lnTo>
                <a:lnTo>
                  <a:pt x="5385613" y="32067"/>
                </a:lnTo>
                <a:lnTo>
                  <a:pt x="5391442" y="0"/>
                </a:lnTo>
                <a:close/>
              </a:path>
            </a:pathLst>
          </a:custGeom>
          <a:solidFill>
            <a:srgbClr val="B0CD07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1" name="object 11"/>
          <p:cNvGrpSpPr/>
          <p:nvPr/>
        </p:nvGrpSpPr>
        <p:grpSpPr>
          <a:xfrm>
            <a:off x="7524750" y="4061460"/>
            <a:ext cx="5377675" cy="2650011"/>
            <a:chOff x="8000365" y="3248355"/>
            <a:chExt cx="4920474" cy="2650011"/>
          </a:xfrm>
        </p:grpSpPr>
        <p:pic>
          <p:nvPicPr>
            <p:cNvPr id="12" name="object 12"/>
            <p:cNvPicPr/>
            <p:nvPr/>
          </p:nvPicPr>
          <p:blipFill rotWithShape="1">
            <a:blip r:embed="rId2"/>
            <a:stretch>
              <a:fillRect/>
            </a:stretch>
          </p:blipFill>
          <p:spPr>
            <a:xfrm>
              <a:off x="10211993" y="3996004"/>
              <a:ext cx="2708846" cy="190236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8000365" y="3248355"/>
              <a:ext cx="2354579" cy="1536191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824522" y="2944240"/>
            <a:ext cx="5252427" cy="3767231"/>
            <a:chOff x="840000" y="2723993"/>
            <a:chExt cx="4856480" cy="3504565"/>
          </a:xfrm>
        </p:grpSpPr>
        <p:pic>
          <p:nvPicPr>
            <p:cNvPr id="15" name="object 15"/>
            <p:cNvPicPr/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3060000" y="2723993"/>
              <a:ext cx="2635957" cy="186392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840000" y="4085260"/>
              <a:ext cx="3030244" cy="2142732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8015298" y="1384113"/>
            <a:ext cx="2024052" cy="38753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>
                <a:solidFill>
                  <a:srgbClr val="009E3B"/>
                </a:solidFill>
              </a:rPr>
              <a:t>방</a:t>
            </a:r>
            <a:r>
              <a:rPr sz="2500" b="1" spc="-55">
                <a:solidFill>
                  <a:srgbClr val="009E3B"/>
                </a:solidFill>
              </a:rPr>
              <a:t>임</a:t>
            </a:r>
            <a:endParaRPr sz="2500" b="1"/>
          </a:p>
        </p:txBody>
      </p:sp>
      <p:sp>
        <p:nvSpPr>
          <p:cNvPr id="18" name="object 18"/>
          <p:cNvSpPr txBox="1"/>
          <p:nvPr/>
        </p:nvSpPr>
        <p:spPr>
          <a:xfrm>
            <a:off x="1067273" y="1384113"/>
            <a:ext cx="2799877" cy="38753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>
                <a:solidFill>
                  <a:srgbClr val="009E3B"/>
                </a:solidFill>
              </a:rPr>
              <a:t>경제</a:t>
            </a:r>
            <a:r>
              <a:rPr sz="2500" b="1" spc="-55">
                <a:solidFill>
                  <a:srgbClr val="009E3B"/>
                </a:solidFill>
              </a:rPr>
              <a:t>적</a:t>
            </a:r>
            <a:r>
              <a:rPr sz="2500" b="1" spc="-254">
                <a:solidFill>
                  <a:srgbClr val="009E3B"/>
                </a:solidFill>
              </a:rPr>
              <a:t> </a:t>
            </a:r>
            <a:r>
              <a:rPr sz="2500" b="1" spc="-175">
                <a:solidFill>
                  <a:srgbClr val="009E3B"/>
                </a:solidFill>
              </a:rPr>
              <a:t>학</a:t>
            </a:r>
            <a:r>
              <a:rPr sz="2500" b="1" spc="-55">
                <a:solidFill>
                  <a:srgbClr val="009E3B"/>
                </a:solidFill>
              </a:rPr>
              <a:t>대</a:t>
            </a:r>
            <a:endParaRPr sz="2500" b="1"/>
          </a:p>
        </p:txBody>
      </p:sp>
      <p:sp>
        <p:nvSpPr>
          <p:cNvPr id="19" name="object 19"/>
          <p:cNvSpPr txBox="1"/>
          <p:nvPr/>
        </p:nvSpPr>
        <p:spPr>
          <a:xfrm>
            <a:off x="7308902" y="1771650"/>
            <a:ext cx="5795481" cy="22616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111760">
              <a:lnSpc>
                <a:spcPct val="141000"/>
              </a:lnSpc>
              <a:spcBef>
                <a:spcPts val="100"/>
              </a:spcBef>
              <a:defRPr/>
            </a:pPr>
            <a:r>
              <a:rPr sz="1700" spc="265" dirty="0" err="1" smtClean="0"/>
              <a:t>부</a:t>
            </a:r>
            <a:r>
              <a:rPr sz="1700" spc="-10" dirty="0" err="1" smtClean="0"/>
              <a:t>양의</a:t>
            </a:r>
            <a:r>
              <a:rPr sz="1700" spc="265" dirty="0" err="1" smtClean="0"/>
              <a:t>무</a:t>
            </a:r>
            <a:r>
              <a:rPr sz="1700" spc="-10" dirty="0" err="1" smtClean="0"/>
              <a:t>자</a:t>
            </a:r>
            <a:r>
              <a:rPr sz="1700" spc="265" dirty="0" err="1" smtClean="0"/>
              <a:t>로</a:t>
            </a:r>
            <a:r>
              <a:rPr sz="1700" spc="-10" dirty="0" err="1" smtClean="0"/>
              <a:t>서</a:t>
            </a:r>
            <a:r>
              <a:rPr sz="1700" spc="104" dirty="0" err="1" smtClean="0"/>
              <a:t>의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책임이</a:t>
            </a:r>
            <a:r>
              <a:rPr sz="1700" spc="104" dirty="0" err="1"/>
              <a:t>나</a:t>
            </a:r>
            <a:r>
              <a:rPr sz="1700" spc="-295" dirty="0"/>
              <a:t> </a:t>
            </a:r>
            <a:r>
              <a:rPr lang="en-US" sz="1700" spc="-295" dirty="0" smtClean="0"/>
              <a:t>   </a:t>
            </a:r>
            <a:r>
              <a:rPr sz="1700" spc="-10" dirty="0" err="1" smtClean="0"/>
              <a:t>의</a:t>
            </a:r>
            <a:r>
              <a:rPr sz="1700" spc="265" dirty="0" err="1" smtClean="0"/>
              <a:t>무</a:t>
            </a:r>
            <a:r>
              <a:rPr sz="1700" spc="380" dirty="0" err="1" smtClean="0"/>
              <a:t>를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거</a:t>
            </a:r>
            <a:r>
              <a:rPr sz="1700" spc="265" dirty="0" err="1"/>
              <a:t>부</a:t>
            </a:r>
            <a:r>
              <a:rPr sz="1700" spc="285" dirty="0"/>
              <a:t>,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불</a:t>
            </a:r>
            <a:r>
              <a:rPr sz="1700" spc="-10" dirty="0" err="1" smtClean="0"/>
              <a:t>이</a:t>
            </a:r>
            <a:r>
              <a:rPr sz="1700" spc="104" dirty="0" err="1" smtClean="0"/>
              <a:t>행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혹</a:t>
            </a:r>
            <a:r>
              <a:rPr sz="1700" spc="380" dirty="0" err="1" smtClean="0"/>
              <a:t>은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265" dirty="0" err="1" smtClean="0"/>
              <a:t>포</a:t>
            </a:r>
            <a:r>
              <a:rPr sz="1700" spc="-10" dirty="0" err="1" smtClean="0"/>
              <a:t>기하</a:t>
            </a:r>
            <a:r>
              <a:rPr sz="1700" spc="104" dirty="0" err="1" smtClean="0"/>
              <a:t>여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b="1" spc="265" dirty="0" err="1">
                <a:solidFill>
                  <a:srgbClr val="009591"/>
                </a:solidFill>
              </a:rPr>
              <a:t>노</a:t>
            </a:r>
            <a:r>
              <a:rPr sz="1700" b="1" spc="-10" dirty="0" err="1">
                <a:solidFill>
                  <a:srgbClr val="009591"/>
                </a:solidFill>
              </a:rPr>
              <a:t>인</a:t>
            </a:r>
            <a:r>
              <a:rPr sz="1700" b="1" spc="65" dirty="0" err="1">
                <a:solidFill>
                  <a:srgbClr val="009591"/>
                </a:solidFill>
              </a:rPr>
              <a:t>의</a:t>
            </a:r>
            <a:r>
              <a:rPr sz="1700" b="1" spc="65" dirty="0">
                <a:solidFill>
                  <a:srgbClr val="009591"/>
                </a:solidFill>
              </a:rPr>
              <a:t>  </a:t>
            </a:r>
            <a:r>
              <a:rPr sz="1700" b="1" spc="-10" dirty="0" err="1">
                <a:solidFill>
                  <a:srgbClr val="009591"/>
                </a:solidFill>
              </a:rPr>
              <a:t>의식</a:t>
            </a:r>
            <a:r>
              <a:rPr sz="1700" b="1" spc="380" dirty="0" err="1">
                <a:solidFill>
                  <a:srgbClr val="009591"/>
                </a:solidFill>
              </a:rPr>
              <a:t>주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 </a:t>
            </a:r>
            <a:r>
              <a:rPr sz="1700" b="1" spc="104" dirty="0" smtClean="0">
                <a:solidFill>
                  <a:srgbClr val="009591"/>
                </a:solidFill>
              </a:rPr>
              <a:t>및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lang="ko-KR" altLang="en-US" sz="1700" b="1" spc="-295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의</a:t>
            </a:r>
            <a:r>
              <a:rPr sz="1700" b="1" spc="265" dirty="0" err="1">
                <a:solidFill>
                  <a:srgbClr val="009591"/>
                </a:solidFill>
              </a:rPr>
              <a:t>료</a:t>
            </a:r>
            <a:r>
              <a:rPr sz="1700" b="1" spc="380" dirty="0" err="1">
                <a:solidFill>
                  <a:srgbClr val="009591"/>
                </a:solidFill>
              </a:rPr>
              <a:t>를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  </a:t>
            </a:r>
            <a:r>
              <a:rPr sz="1700" b="1" spc="-10" dirty="0" err="1" smtClean="0">
                <a:solidFill>
                  <a:srgbClr val="009591"/>
                </a:solidFill>
              </a:rPr>
              <a:t>적절하</a:t>
            </a:r>
            <a:r>
              <a:rPr sz="1700" b="1" spc="104" dirty="0" err="1" smtClean="0">
                <a:solidFill>
                  <a:srgbClr val="009591"/>
                </a:solidFill>
              </a:rPr>
              <a:t>게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  </a:t>
            </a:r>
            <a:r>
              <a:rPr sz="1700" b="1" spc="-10" dirty="0" err="1" smtClean="0">
                <a:solidFill>
                  <a:srgbClr val="009591"/>
                </a:solidFill>
              </a:rPr>
              <a:t>제</a:t>
            </a:r>
            <a:r>
              <a:rPr sz="1700" b="1" spc="265" dirty="0" err="1" smtClean="0">
                <a:solidFill>
                  <a:srgbClr val="009591"/>
                </a:solidFill>
              </a:rPr>
              <a:t>공</a:t>
            </a:r>
            <a:r>
              <a:rPr sz="1700" b="1" spc="-10" dirty="0" err="1" smtClean="0">
                <a:solidFill>
                  <a:srgbClr val="009591"/>
                </a:solidFill>
              </a:rPr>
              <a:t>하</a:t>
            </a:r>
            <a:r>
              <a:rPr sz="1700" b="1" spc="104" dirty="0" err="1" smtClean="0">
                <a:solidFill>
                  <a:srgbClr val="009591"/>
                </a:solidFill>
              </a:rPr>
              <a:t>지</a:t>
            </a:r>
            <a:r>
              <a:rPr lang="en-US" sz="1700" b="1" spc="104" dirty="0" smtClean="0">
                <a:solidFill>
                  <a:srgbClr val="009591"/>
                </a:solidFill>
              </a:rPr>
              <a:t> </a:t>
            </a:r>
            <a:r>
              <a:rPr sz="1700" spc="-295" dirty="0" smtClean="0">
                <a:solidFill>
                  <a:srgbClr val="009591"/>
                </a:solidFill>
              </a:rPr>
              <a:t> </a:t>
            </a:r>
            <a:r>
              <a:rPr lang="en-US" sz="1700" spc="-295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 smtClean="0">
                <a:solidFill>
                  <a:srgbClr val="009591"/>
                </a:solidFill>
              </a:rPr>
              <a:t>않</a:t>
            </a:r>
            <a:r>
              <a:rPr sz="1700" b="1" spc="380" dirty="0" err="1" smtClean="0">
                <a:solidFill>
                  <a:srgbClr val="009591"/>
                </a:solidFill>
              </a:rPr>
              <a:t>는</a:t>
            </a:r>
            <a:r>
              <a:rPr lang="en-US" sz="1700" b="1" spc="380" dirty="0" smtClean="0">
                <a:solidFill>
                  <a:srgbClr val="009591"/>
                </a:solidFill>
              </a:rPr>
              <a:t> </a:t>
            </a:r>
            <a:r>
              <a:rPr sz="1700" spc="-295" dirty="0" smtClean="0">
                <a:solidFill>
                  <a:srgbClr val="009591"/>
                </a:solidFill>
              </a:rPr>
              <a:t> </a:t>
            </a:r>
            <a:r>
              <a:rPr lang="en-US" sz="1700" spc="-295" dirty="0" smtClean="0">
                <a:solidFill>
                  <a:srgbClr val="009591"/>
                </a:solidFill>
              </a:rPr>
              <a:t>  </a:t>
            </a:r>
            <a:r>
              <a:rPr sz="1700" spc="-10" dirty="0" err="1" smtClean="0"/>
              <a:t>행</a:t>
            </a:r>
            <a:r>
              <a:rPr sz="1700" spc="104" dirty="0" err="1" smtClean="0"/>
              <a:t>위</a:t>
            </a:r>
            <a:endParaRPr sz="1700" spc="104" dirty="0"/>
          </a:p>
          <a:p>
            <a:pPr marL="12700" marR="5080">
              <a:lnSpc>
                <a:spcPct val="138900"/>
              </a:lnSpc>
              <a:spcBef>
                <a:spcPts val="400"/>
              </a:spcBef>
              <a:defRPr/>
            </a:pPr>
            <a:r>
              <a:rPr sz="1600" spc="80" dirty="0"/>
              <a:t>(</a:t>
            </a:r>
            <a:r>
              <a:rPr sz="1600" spc="245" dirty="0" err="1"/>
              <a:t>노</a:t>
            </a:r>
            <a:r>
              <a:rPr sz="1600" spc="95" dirty="0" err="1"/>
              <a:t>인</a:t>
            </a:r>
            <a:r>
              <a:rPr sz="1600" spc="-275" dirty="0"/>
              <a:t> </a:t>
            </a:r>
            <a:r>
              <a:rPr sz="1600" spc="245" dirty="0" err="1" smtClean="0"/>
              <a:t>스스로</a:t>
            </a:r>
            <a:r>
              <a:rPr sz="1600" spc="95" dirty="0" err="1" smtClean="0"/>
              <a:t>가</a:t>
            </a:r>
            <a:r>
              <a:rPr lang="en-US" sz="1600" spc="95" dirty="0" smtClean="0"/>
              <a:t> </a:t>
            </a:r>
            <a:r>
              <a:rPr sz="1600" spc="-275" dirty="0" smtClean="0"/>
              <a:t> </a:t>
            </a:r>
            <a:r>
              <a:rPr sz="1600" spc="-10" dirty="0" err="1" smtClean="0"/>
              <a:t>최</a:t>
            </a:r>
            <a:r>
              <a:rPr sz="1600" spc="245" dirty="0" err="1" smtClean="0"/>
              <a:t>소</a:t>
            </a:r>
            <a:r>
              <a:rPr sz="1600" spc="-10" dirty="0" err="1" smtClean="0"/>
              <a:t>한</a:t>
            </a:r>
            <a:r>
              <a:rPr sz="1600" spc="95" dirty="0" err="1" smtClean="0"/>
              <a:t>의</a:t>
            </a:r>
            <a:r>
              <a:rPr lang="en-US" sz="1600" spc="95" dirty="0" smtClean="0"/>
              <a:t> </a:t>
            </a:r>
            <a:r>
              <a:rPr sz="1600" spc="-275" dirty="0" smtClean="0"/>
              <a:t> </a:t>
            </a:r>
            <a:r>
              <a:rPr sz="1600" spc="-10" dirty="0" err="1"/>
              <a:t>자기</a:t>
            </a:r>
            <a:r>
              <a:rPr sz="1600" spc="245" dirty="0" err="1"/>
              <a:t>보</a:t>
            </a:r>
            <a:r>
              <a:rPr sz="1600" spc="350" dirty="0" err="1"/>
              <a:t>호</a:t>
            </a:r>
            <a:r>
              <a:rPr sz="1600" spc="-275" dirty="0"/>
              <a:t> </a:t>
            </a:r>
            <a:r>
              <a:rPr lang="en-US" sz="1600" spc="-275" dirty="0" smtClean="0"/>
              <a:t> </a:t>
            </a:r>
            <a:r>
              <a:rPr sz="1600" spc="-10" dirty="0" err="1" smtClean="0"/>
              <a:t>관련행위</a:t>
            </a:r>
            <a:r>
              <a:rPr sz="1600" spc="350" dirty="0" err="1" smtClean="0"/>
              <a:t>를</a:t>
            </a:r>
            <a:r>
              <a:rPr sz="1600" spc="-275" dirty="0" smtClean="0"/>
              <a:t> </a:t>
            </a:r>
            <a:r>
              <a:rPr lang="en-US" sz="1600" spc="-275" dirty="0" smtClean="0"/>
              <a:t>  </a:t>
            </a:r>
            <a:r>
              <a:rPr sz="1600" spc="-10" dirty="0" err="1" smtClean="0"/>
              <a:t>의</a:t>
            </a:r>
            <a:r>
              <a:rPr sz="1600" spc="245" dirty="0" err="1" smtClean="0"/>
              <a:t>도</a:t>
            </a:r>
            <a:r>
              <a:rPr sz="1600" spc="-10" dirty="0" err="1" smtClean="0"/>
              <a:t>적</a:t>
            </a:r>
            <a:r>
              <a:rPr sz="1600" spc="265" dirty="0"/>
              <a:t>,</a:t>
            </a:r>
            <a:r>
              <a:rPr sz="1600" spc="-275" dirty="0"/>
              <a:t> </a:t>
            </a:r>
            <a:r>
              <a:rPr sz="1600" spc="-10" dirty="0" err="1" smtClean="0"/>
              <a:t>비의</a:t>
            </a:r>
            <a:r>
              <a:rPr sz="1600" spc="245" dirty="0" err="1" smtClean="0"/>
              <a:t>도</a:t>
            </a:r>
            <a:r>
              <a:rPr sz="1600" spc="-10" dirty="0" err="1" smtClean="0"/>
              <a:t>적</a:t>
            </a:r>
            <a:r>
              <a:rPr sz="1600" spc="245" dirty="0" err="1" smtClean="0"/>
              <a:t>으</a:t>
            </a:r>
            <a:r>
              <a:rPr sz="1600" spc="350" dirty="0" err="1" smtClean="0"/>
              <a:t>로</a:t>
            </a:r>
            <a:r>
              <a:rPr lang="en-US" sz="1600" spc="350" dirty="0" smtClean="0"/>
              <a:t> </a:t>
            </a:r>
            <a:r>
              <a:rPr sz="1600" spc="-275" dirty="0" smtClean="0"/>
              <a:t> </a:t>
            </a:r>
            <a:r>
              <a:rPr sz="1600" spc="245" dirty="0" err="1"/>
              <a:t>포</a:t>
            </a:r>
            <a:r>
              <a:rPr sz="1600" spc="-10" dirty="0" err="1"/>
              <a:t>기하</a:t>
            </a:r>
            <a:r>
              <a:rPr sz="1600" spc="60" dirty="0" err="1"/>
              <a:t>여</a:t>
            </a:r>
            <a:r>
              <a:rPr sz="1600" spc="60" dirty="0"/>
              <a:t>  </a:t>
            </a:r>
            <a:r>
              <a:rPr sz="1600" spc="-10" dirty="0" err="1" smtClean="0"/>
              <a:t>심신</a:t>
            </a:r>
            <a:r>
              <a:rPr sz="1600" spc="95" dirty="0" err="1" smtClean="0"/>
              <a:t>이</a:t>
            </a:r>
            <a:r>
              <a:rPr lang="en-US" sz="1600" spc="95" dirty="0" smtClean="0"/>
              <a:t> </a:t>
            </a:r>
            <a:r>
              <a:rPr sz="1600" spc="-275" dirty="0" smtClean="0"/>
              <a:t> </a:t>
            </a:r>
            <a:r>
              <a:rPr sz="1600" spc="-10" dirty="0" err="1"/>
              <a:t>위험</a:t>
            </a:r>
            <a:r>
              <a:rPr sz="1600" spc="95" dirty="0" err="1"/>
              <a:t>한</a:t>
            </a:r>
            <a:r>
              <a:rPr sz="1600" spc="-275" dirty="0"/>
              <a:t> </a:t>
            </a:r>
            <a:r>
              <a:rPr sz="1600" spc="-10" dirty="0" err="1"/>
              <a:t>상황</a:t>
            </a:r>
            <a:r>
              <a:rPr sz="1600" spc="265" dirty="0"/>
              <a:t>,</a:t>
            </a:r>
            <a:r>
              <a:rPr sz="1600" spc="-275" dirty="0"/>
              <a:t> </a:t>
            </a:r>
            <a:r>
              <a:rPr sz="1600" spc="-10" dirty="0" err="1"/>
              <a:t>사망</a:t>
            </a:r>
            <a:r>
              <a:rPr sz="1600" spc="95" dirty="0" err="1"/>
              <a:t>에</a:t>
            </a:r>
            <a:r>
              <a:rPr sz="1600" spc="-275" dirty="0"/>
              <a:t> </a:t>
            </a:r>
            <a:r>
              <a:rPr lang="en-US" sz="1600" spc="-275" dirty="0" smtClean="0"/>
              <a:t> </a:t>
            </a:r>
            <a:r>
              <a:rPr sz="1600" spc="-10" dirty="0" err="1" smtClean="0"/>
              <a:t>이</a:t>
            </a:r>
            <a:r>
              <a:rPr sz="1600" spc="245" dirty="0" err="1" smtClean="0"/>
              <a:t>르</a:t>
            </a:r>
            <a:r>
              <a:rPr sz="1600" spc="95" dirty="0" err="1" smtClean="0"/>
              <a:t>게</a:t>
            </a:r>
            <a:r>
              <a:rPr sz="1600" spc="-275" dirty="0" smtClean="0"/>
              <a:t> </a:t>
            </a:r>
            <a:r>
              <a:rPr sz="1600" spc="-10" dirty="0" err="1" smtClean="0"/>
              <a:t>하</a:t>
            </a:r>
            <a:r>
              <a:rPr sz="1600" spc="350" dirty="0" err="1" smtClean="0"/>
              <a:t>는</a:t>
            </a:r>
            <a:r>
              <a:rPr lang="en-US" sz="1600" spc="350" dirty="0" smtClean="0"/>
              <a:t> </a:t>
            </a:r>
            <a:r>
              <a:rPr sz="1600" spc="-275" dirty="0" smtClean="0"/>
              <a:t> </a:t>
            </a:r>
            <a:r>
              <a:rPr sz="1600" spc="-10" dirty="0" err="1" smtClean="0"/>
              <a:t>자기방</a:t>
            </a:r>
            <a:r>
              <a:rPr sz="1600" spc="95" dirty="0" err="1" smtClean="0"/>
              <a:t>임</a:t>
            </a:r>
            <a:r>
              <a:rPr lang="en-US" sz="1600" spc="95" dirty="0" smtClean="0"/>
              <a:t> </a:t>
            </a:r>
            <a:r>
              <a:rPr sz="1600" spc="-275" dirty="0" smtClean="0"/>
              <a:t> </a:t>
            </a:r>
            <a:r>
              <a:rPr sz="1600" spc="245" dirty="0" err="1"/>
              <a:t>포</a:t>
            </a:r>
            <a:r>
              <a:rPr sz="1600" spc="-10" dirty="0" err="1"/>
              <a:t>함</a:t>
            </a:r>
            <a:r>
              <a:rPr sz="1600" spc="190" dirty="0"/>
              <a:t>)</a:t>
            </a:r>
            <a:endParaRPr sz="1600" dirty="0"/>
          </a:p>
        </p:txBody>
      </p:sp>
      <p:sp>
        <p:nvSpPr>
          <p:cNvPr id="20" name="object 20"/>
          <p:cNvSpPr txBox="1"/>
          <p:nvPr/>
        </p:nvSpPr>
        <p:spPr>
          <a:xfrm>
            <a:off x="720149" y="1853043"/>
            <a:ext cx="5619250" cy="148835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41000"/>
              </a:lnSpc>
              <a:spcBef>
                <a:spcPts val="100"/>
              </a:spcBef>
              <a:defRPr/>
            </a:pPr>
            <a:r>
              <a:rPr sz="1700" spc="265" dirty="0" err="1" smtClean="0"/>
              <a:t>노</a:t>
            </a:r>
            <a:r>
              <a:rPr sz="1700" spc="-10" dirty="0" err="1" smtClean="0"/>
              <a:t>인</a:t>
            </a:r>
            <a:r>
              <a:rPr sz="1700" spc="104" dirty="0" err="1" smtClean="0"/>
              <a:t>의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의사</a:t>
            </a:r>
            <a:r>
              <a:rPr sz="1700" spc="104" dirty="0" err="1"/>
              <a:t>에</a:t>
            </a:r>
            <a:r>
              <a:rPr sz="1700" spc="-295" dirty="0"/>
              <a:t> </a:t>
            </a:r>
            <a:r>
              <a:rPr lang="en-US" sz="1700" spc="-295" dirty="0" smtClean="0"/>
              <a:t> </a:t>
            </a:r>
            <a:r>
              <a:rPr sz="1700" spc="-10" dirty="0" smtClean="0"/>
              <a:t>반</a:t>
            </a:r>
            <a:r>
              <a:rPr sz="1700" spc="85" dirty="0"/>
              <a:t>(</a:t>
            </a:r>
            <a:r>
              <a:rPr sz="1700" spc="-155" dirty="0"/>
              <a:t>反</a:t>
            </a:r>
            <a:r>
              <a:rPr sz="1700" spc="90" dirty="0"/>
              <a:t>)</a:t>
            </a:r>
            <a:r>
              <a:rPr sz="1700" spc="-10" dirty="0" err="1"/>
              <a:t>하</a:t>
            </a:r>
            <a:r>
              <a:rPr sz="1700" spc="104" dirty="0" err="1"/>
              <a:t>여</a:t>
            </a:r>
            <a:r>
              <a:rPr sz="1700" spc="-295" dirty="0"/>
              <a:t> </a:t>
            </a:r>
            <a:r>
              <a:rPr lang="en-US" sz="1700" spc="-295" dirty="0" smtClean="0"/>
              <a:t>  </a:t>
            </a:r>
            <a:r>
              <a:rPr sz="1700" spc="265" dirty="0" err="1" smtClean="0"/>
              <a:t>노</a:t>
            </a:r>
            <a:r>
              <a:rPr sz="1700" spc="-10" dirty="0" err="1" smtClean="0"/>
              <a:t>인</a:t>
            </a:r>
            <a:r>
              <a:rPr sz="1700" spc="265" dirty="0" err="1" smtClean="0"/>
              <a:t>으로부</a:t>
            </a:r>
            <a:r>
              <a:rPr sz="1700" spc="104" dirty="0" err="1" smtClean="0"/>
              <a:t>터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 smtClean="0"/>
              <a:t>재</a:t>
            </a:r>
            <a:r>
              <a:rPr sz="1700" spc="104" dirty="0" err="1" smtClean="0"/>
              <a:t>산</a:t>
            </a:r>
            <a:r>
              <a:rPr lang="en-US" sz="1700" spc="104" dirty="0" smtClean="0"/>
              <a:t> </a:t>
            </a:r>
            <a:r>
              <a:rPr sz="1700" spc="-295" dirty="0" smtClean="0"/>
              <a:t> </a:t>
            </a:r>
            <a:r>
              <a:rPr lang="en-US" sz="1700" spc="-295" dirty="0" smtClean="0"/>
              <a:t> </a:t>
            </a:r>
            <a:r>
              <a:rPr sz="1700" spc="265" dirty="0" err="1" smtClean="0"/>
              <a:t>또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권리</a:t>
            </a:r>
            <a:r>
              <a:rPr sz="1700" spc="380" dirty="0" err="1"/>
              <a:t>를</a:t>
            </a:r>
            <a:r>
              <a:rPr sz="1700" spc="-295" dirty="0"/>
              <a:t> </a:t>
            </a:r>
            <a:r>
              <a:rPr lang="en-US" sz="1700" spc="-295" dirty="0" smtClean="0"/>
              <a:t>   </a:t>
            </a:r>
            <a:r>
              <a:rPr sz="1700" spc="-10" dirty="0" err="1" smtClean="0"/>
              <a:t>빼앗아</a:t>
            </a:r>
            <a:r>
              <a:rPr lang="en-US" sz="1700" spc="-10" dirty="0" smtClean="0"/>
              <a:t> </a:t>
            </a:r>
            <a:r>
              <a:rPr sz="1700" spc="-10" dirty="0" err="1" smtClean="0"/>
              <a:t>가</a:t>
            </a:r>
            <a:r>
              <a:rPr sz="1700" spc="275" dirty="0" err="1" smtClean="0"/>
              <a:t>는</a:t>
            </a:r>
            <a:r>
              <a:rPr lang="ko-KR" altLang="en-US" sz="1700" spc="275" dirty="0" smtClean="0"/>
              <a:t> </a:t>
            </a:r>
            <a:r>
              <a:rPr sz="1700" spc="-10" dirty="0" err="1"/>
              <a:t>행위</a:t>
            </a:r>
            <a:r>
              <a:rPr sz="1700" spc="265" dirty="0" err="1"/>
              <a:t>로</a:t>
            </a:r>
            <a:r>
              <a:rPr sz="1700" spc="104" dirty="0" err="1"/>
              <a:t>서</a:t>
            </a:r>
            <a:r>
              <a:rPr sz="1700" spc="-295" dirty="0"/>
              <a:t> </a:t>
            </a:r>
            <a:r>
              <a:rPr lang="en-US" sz="1700" spc="-295" dirty="0" smtClean="0"/>
              <a:t>  </a:t>
            </a:r>
            <a:r>
              <a:rPr sz="1700" b="1" spc="-10" dirty="0" err="1" smtClean="0">
                <a:solidFill>
                  <a:srgbClr val="009591"/>
                </a:solidFill>
              </a:rPr>
              <a:t>경제</a:t>
            </a:r>
            <a:r>
              <a:rPr sz="1700" b="1" spc="104" dirty="0" err="1" smtClean="0">
                <a:solidFill>
                  <a:srgbClr val="009591"/>
                </a:solidFill>
              </a:rPr>
              <a:t>적</a:t>
            </a:r>
            <a:r>
              <a:rPr lang="en-US" sz="1700" b="1" spc="104" dirty="0" smtClean="0">
                <a:solidFill>
                  <a:srgbClr val="009591"/>
                </a:solidFill>
              </a:rPr>
              <a:t> 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착취</a:t>
            </a:r>
            <a:r>
              <a:rPr sz="1700" b="1" spc="285" dirty="0">
                <a:solidFill>
                  <a:srgbClr val="009591"/>
                </a:solidFill>
              </a:rPr>
              <a:t>,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재산</a:t>
            </a:r>
            <a:r>
              <a:rPr sz="1700" b="1" spc="104" dirty="0" err="1">
                <a:solidFill>
                  <a:srgbClr val="009591"/>
                </a:solidFill>
              </a:rPr>
              <a:t>에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 </a:t>
            </a:r>
            <a:r>
              <a:rPr sz="1700" b="1" spc="-10" dirty="0" err="1" smtClean="0">
                <a:solidFill>
                  <a:srgbClr val="009591"/>
                </a:solidFill>
              </a:rPr>
              <a:t>관</a:t>
            </a:r>
            <a:r>
              <a:rPr sz="1700" b="1" spc="104" dirty="0" err="1" smtClean="0">
                <a:solidFill>
                  <a:srgbClr val="009591"/>
                </a:solidFill>
              </a:rPr>
              <a:t>한</a:t>
            </a:r>
            <a:r>
              <a:rPr lang="en-US" sz="1700" b="1" spc="104" dirty="0" smtClean="0">
                <a:solidFill>
                  <a:srgbClr val="009591"/>
                </a:solidFill>
              </a:rPr>
              <a:t> 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법</a:t>
            </a:r>
            <a:r>
              <a:rPr sz="1700" b="1" spc="380" dirty="0" err="1">
                <a:solidFill>
                  <a:srgbClr val="009591"/>
                </a:solidFill>
              </a:rPr>
              <a:t>률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권</a:t>
            </a:r>
            <a:r>
              <a:rPr sz="1700" b="1" spc="104" dirty="0" err="1">
                <a:solidFill>
                  <a:srgbClr val="009591"/>
                </a:solidFill>
              </a:rPr>
              <a:t>리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위반</a:t>
            </a:r>
            <a:r>
              <a:rPr sz="1700" b="1" spc="285" dirty="0" smtClean="0">
                <a:solidFill>
                  <a:srgbClr val="009591"/>
                </a:solidFill>
              </a:rPr>
              <a:t>,</a:t>
            </a:r>
            <a:r>
              <a:rPr lang="en-US" sz="1700" b="1" spc="285" dirty="0" smtClean="0">
                <a:solidFill>
                  <a:srgbClr val="009591"/>
                </a:solidFill>
              </a:rPr>
              <a:t> 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>
                <a:solidFill>
                  <a:srgbClr val="009591"/>
                </a:solidFill>
              </a:rPr>
              <a:t>경제</a:t>
            </a:r>
            <a:r>
              <a:rPr sz="1700" b="1" spc="104" dirty="0" err="1">
                <a:solidFill>
                  <a:srgbClr val="009591"/>
                </a:solidFill>
              </a:rPr>
              <a:t>적</a:t>
            </a:r>
            <a:r>
              <a:rPr sz="1700" b="1" spc="-295" dirty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 smtClean="0">
                <a:solidFill>
                  <a:srgbClr val="009591"/>
                </a:solidFill>
              </a:rPr>
              <a:t>권리</a:t>
            </a:r>
            <a:r>
              <a:rPr sz="1700" b="1" spc="65" dirty="0" err="1" smtClean="0">
                <a:solidFill>
                  <a:srgbClr val="009591"/>
                </a:solidFill>
              </a:rPr>
              <a:t>와</a:t>
            </a:r>
            <a:r>
              <a:rPr sz="1700" b="1" spc="65" dirty="0" smtClean="0">
                <a:solidFill>
                  <a:srgbClr val="009591"/>
                </a:solidFill>
              </a:rPr>
              <a:t>  </a:t>
            </a:r>
            <a:r>
              <a:rPr sz="1700" b="1" spc="-10" dirty="0" err="1" smtClean="0">
                <a:solidFill>
                  <a:srgbClr val="009591"/>
                </a:solidFill>
              </a:rPr>
              <a:t>관련</a:t>
            </a:r>
            <a:r>
              <a:rPr lang="en-US" sz="1700" b="1" spc="-10" dirty="0" smtClean="0">
                <a:solidFill>
                  <a:srgbClr val="009591"/>
                </a:solidFill>
              </a:rPr>
              <a:t> </a:t>
            </a:r>
            <a:r>
              <a:rPr sz="1700" b="1" spc="104" dirty="0" smtClean="0">
                <a:solidFill>
                  <a:srgbClr val="009591"/>
                </a:solidFill>
              </a:rPr>
              <a:t>된</a:t>
            </a:r>
            <a:r>
              <a:rPr lang="en-US" sz="1700" b="1" spc="104" dirty="0" smtClean="0">
                <a:solidFill>
                  <a:srgbClr val="009591"/>
                </a:solidFill>
              </a:rPr>
              <a:t> 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 smtClean="0">
                <a:solidFill>
                  <a:srgbClr val="009591"/>
                </a:solidFill>
              </a:rPr>
              <a:t>의사</a:t>
            </a:r>
            <a:r>
              <a:rPr lang="en-US" sz="1700" b="1" spc="-10" dirty="0" smtClean="0">
                <a:solidFill>
                  <a:srgbClr val="009591"/>
                </a:solidFill>
              </a:rPr>
              <a:t> </a:t>
            </a:r>
            <a:r>
              <a:rPr sz="1700" b="1" spc="-10" dirty="0" err="1" smtClean="0">
                <a:solidFill>
                  <a:srgbClr val="009591"/>
                </a:solidFill>
              </a:rPr>
              <a:t>결정에서</a:t>
            </a:r>
            <a:r>
              <a:rPr sz="1700" b="1" spc="104" dirty="0" err="1" smtClean="0">
                <a:solidFill>
                  <a:srgbClr val="009591"/>
                </a:solidFill>
              </a:rPr>
              <a:t>의</a:t>
            </a:r>
            <a:r>
              <a:rPr sz="1700" b="1" spc="-295" dirty="0" smtClean="0">
                <a:solidFill>
                  <a:srgbClr val="009591"/>
                </a:solidFill>
              </a:rPr>
              <a:t> </a:t>
            </a:r>
            <a:r>
              <a:rPr lang="en-US" sz="1700" b="1" spc="-295" dirty="0" smtClean="0">
                <a:solidFill>
                  <a:srgbClr val="009591"/>
                </a:solidFill>
              </a:rPr>
              <a:t>  </a:t>
            </a:r>
            <a:r>
              <a:rPr sz="1700" b="1" spc="265" dirty="0" err="1" smtClean="0">
                <a:solidFill>
                  <a:srgbClr val="009591"/>
                </a:solidFill>
              </a:rPr>
              <a:t>통</a:t>
            </a:r>
            <a:r>
              <a:rPr sz="1700" b="1" spc="104" dirty="0" err="1" smtClean="0">
                <a:solidFill>
                  <a:srgbClr val="009591"/>
                </a:solidFill>
              </a:rPr>
              <a:t>제</a:t>
            </a:r>
            <a:r>
              <a:rPr sz="1700" spc="-295" dirty="0" smtClean="0">
                <a:solidFill>
                  <a:srgbClr val="009591"/>
                </a:solidFill>
              </a:rPr>
              <a:t> </a:t>
            </a:r>
            <a:r>
              <a:rPr sz="1700" spc="265" dirty="0" err="1" smtClean="0"/>
              <a:t>등</a:t>
            </a:r>
            <a:r>
              <a:rPr sz="1700" spc="380" dirty="0" err="1" smtClean="0"/>
              <a:t>을</a:t>
            </a:r>
            <a:r>
              <a:rPr lang="en-US" sz="1700" spc="380" dirty="0"/>
              <a:t> </a:t>
            </a:r>
            <a:r>
              <a:rPr sz="1700" spc="-10" dirty="0" err="1" smtClean="0"/>
              <a:t>하</a:t>
            </a:r>
            <a:r>
              <a:rPr sz="1700" spc="380" dirty="0" err="1" smtClean="0"/>
              <a:t>는</a:t>
            </a:r>
            <a:r>
              <a:rPr lang="en-US" sz="1700" spc="380" dirty="0" smtClean="0"/>
              <a:t> </a:t>
            </a:r>
            <a:r>
              <a:rPr sz="1700" spc="-295" dirty="0" smtClean="0"/>
              <a:t> </a:t>
            </a:r>
            <a:r>
              <a:rPr sz="1700" spc="-10" dirty="0" err="1"/>
              <a:t>행</a:t>
            </a:r>
            <a:r>
              <a:rPr sz="1700" spc="104" dirty="0" err="1"/>
              <a:t>위</a:t>
            </a:r>
            <a:endParaRPr sz="1700" spc="104" dirty="0"/>
          </a:p>
        </p:txBody>
      </p:sp>
      <p:sp>
        <p:nvSpPr>
          <p:cNvPr id="21" name="object 21"/>
          <p:cNvSpPr txBox="1"/>
          <p:nvPr/>
        </p:nvSpPr>
        <p:spPr>
          <a:xfrm>
            <a:off x="7387551" y="6315149"/>
            <a:ext cx="3178964" cy="3206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b="1" spc="-10" dirty="0" err="1">
                <a:solidFill>
                  <a:srgbClr val="009E3B"/>
                </a:solidFill>
              </a:rPr>
              <a:t>어</a:t>
            </a:r>
            <a:r>
              <a:rPr sz="2000" b="1" spc="104" dirty="0" err="1">
                <a:solidFill>
                  <a:srgbClr val="009E3B"/>
                </a:solidFill>
              </a:rPr>
              <a:t>떤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행위</a:t>
            </a:r>
            <a:r>
              <a:rPr sz="2000" b="1" spc="265" dirty="0" err="1">
                <a:solidFill>
                  <a:srgbClr val="009E3B"/>
                </a:solidFill>
              </a:rPr>
              <a:t>들</a:t>
            </a:r>
            <a:r>
              <a:rPr sz="2000" b="1" spc="104" dirty="0" err="1">
                <a:solidFill>
                  <a:srgbClr val="009E3B"/>
                </a:solidFill>
              </a:rPr>
              <a:t>이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방임일까</a:t>
            </a:r>
            <a:r>
              <a:rPr sz="2000" b="1" spc="265" dirty="0" err="1">
                <a:solidFill>
                  <a:srgbClr val="009E3B"/>
                </a:solidFill>
              </a:rPr>
              <a:t>요</a:t>
            </a:r>
            <a:r>
              <a:rPr sz="2000" b="1" spc="245" dirty="0">
                <a:solidFill>
                  <a:srgbClr val="009E3B"/>
                </a:solidFill>
              </a:rPr>
              <a:t>?</a:t>
            </a:r>
            <a:endParaRPr sz="2000" b="1" dirty="0"/>
          </a:p>
        </p:txBody>
      </p:sp>
      <p:sp>
        <p:nvSpPr>
          <p:cNvPr id="22" name="object 22"/>
          <p:cNvSpPr txBox="1"/>
          <p:nvPr/>
        </p:nvSpPr>
        <p:spPr>
          <a:xfrm>
            <a:off x="7448550" y="6635750"/>
            <a:ext cx="5477565" cy="1631950"/>
          </a:xfrm>
          <a:prstGeom prst="rect">
            <a:avLst/>
          </a:prstGeom>
        </p:spPr>
        <p:txBody>
          <a:bodyPr vert="horz" wrap="square" lIns="0" tIns="93980" rIns="0" bIns="0">
            <a:spAutoFit/>
          </a:bodyPr>
          <a:lstStyle/>
          <a:p>
            <a:pPr marL="203200" indent="-191135">
              <a:lnSpc>
                <a:spcPct val="100000"/>
              </a:lnSpc>
              <a:spcBef>
                <a:spcPts val="7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거동</a:t>
            </a:r>
            <a:r>
              <a:rPr sz="1700" spc="-40" dirty="0" err="1"/>
              <a:t>이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불편</a:t>
            </a:r>
            <a:r>
              <a:rPr sz="1700" spc="-40" dirty="0" err="1" smtClean="0"/>
              <a:t>한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어르신에</a:t>
            </a:r>
            <a:r>
              <a:rPr sz="1700" spc="-40" dirty="0" err="1" smtClean="0"/>
              <a:t>게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돌봄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제공하</a:t>
            </a:r>
            <a:r>
              <a:rPr sz="1700" spc="-40" dirty="0" err="1" smtClean="0"/>
              <a:t>지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않는다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 smtClean="0"/>
              <a:t>생활비</a:t>
            </a:r>
            <a:r>
              <a:rPr sz="1700" spc="-40" dirty="0" err="1" smtClean="0"/>
              <a:t>가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없</a:t>
            </a:r>
            <a:r>
              <a:rPr sz="1700" spc="-40" dirty="0" err="1" smtClean="0"/>
              <a:t>는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 smtClean="0"/>
              <a:t>어르신에</a:t>
            </a:r>
            <a:r>
              <a:rPr sz="1700" spc="-40" dirty="0" err="1" smtClean="0"/>
              <a:t>게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 smtClean="0"/>
              <a:t>경제</a:t>
            </a:r>
            <a:r>
              <a:rPr sz="1700" spc="-40" dirty="0" err="1" smtClean="0"/>
              <a:t>적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 smtClean="0"/>
              <a:t>도움</a:t>
            </a:r>
            <a:r>
              <a:rPr sz="1700" spc="-40" dirty="0" err="1" smtClean="0"/>
              <a:t>을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주</a:t>
            </a:r>
            <a:r>
              <a:rPr sz="1700" spc="-40" dirty="0" err="1"/>
              <a:t>지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않는다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35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의료</a:t>
            </a:r>
            <a:r>
              <a:rPr sz="1700" spc="-40" dirty="0" err="1"/>
              <a:t>적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치료</a:t>
            </a:r>
            <a:r>
              <a:rPr sz="1700" spc="-40" dirty="0" err="1" smtClean="0"/>
              <a:t>가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필요</a:t>
            </a:r>
            <a:r>
              <a:rPr sz="1700" spc="-40" dirty="0" err="1" smtClean="0"/>
              <a:t>한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어르신</a:t>
            </a:r>
            <a:r>
              <a:rPr sz="1700" spc="-40" dirty="0" err="1" smtClean="0"/>
              <a:t>을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방치한다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20" dirty="0" err="1"/>
              <a:t>자신을</a:t>
            </a:r>
            <a:r>
              <a:rPr lang="ko-KR" altLang="en-US" sz="1700" spc="-120" dirty="0"/>
              <a:t> </a:t>
            </a:r>
            <a:r>
              <a:rPr lang="ko-KR" altLang="en-US" sz="1700" spc="-120" dirty="0" smtClean="0"/>
              <a:t> </a:t>
            </a:r>
            <a:r>
              <a:rPr sz="1700" spc="-120" dirty="0" err="1" smtClean="0"/>
              <a:t>돌보지</a:t>
            </a:r>
            <a:r>
              <a:rPr sz="1700" spc="-204" dirty="0" smtClean="0"/>
              <a:t> </a:t>
            </a:r>
            <a:r>
              <a:rPr lang="en-US" sz="1700" spc="-204" dirty="0" smtClean="0"/>
              <a:t> </a:t>
            </a:r>
            <a:r>
              <a:rPr sz="1700" spc="-100" dirty="0" err="1" smtClean="0"/>
              <a:t>않고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35" dirty="0" err="1" smtClean="0"/>
              <a:t>자해하거나</a:t>
            </a:r>
            <a:r>
              <a:rPr lang="en-US" sz="1700" spc="-204" dirty="0" smtClean="0"/>
              <a:t>  </a:t>
            </a:r>
            <a:r>
              <a:rPr sz="1700" spc="-120" dirty="0" err="1" smtClean="0"/>
              <a:t>돌봄을</a:t>
            </a:r>
            <a:r>
              <a:rPr lang="en-US" sz="1700" spc="-120" dirty="0" smtClean="0"/>
              <a:t> </a:t>
            </a:r>
            <a:r>
              <a:rPr sz="1700" spc="-208" dirty="0" smtClean="0"/>
              <a:t> </a:t>
            </a:r>
            <a:r>
              <a:rPr sz="1700" spc="-130" dirty="0" err="1" smtClean="0"/>
              <a:t>거부해서</a:t>
            </a:r>
            <a:r>
              <a:rPr lang="en-US" sz="1700" spc="-130" dirty="0" smtClean="0"/>
              <a:t> </a:t>
            </a:r>
            <a:r>
              <a:rPr sz="1700" spc="-204" dirty="0" smtClean="0"/>
              <a:t> </a:t>
            </a:r>
            <a:r>
              <a:rPr sz="1700" spc="-120" dirty="0" err="1"/>
              <a:t>생명이</a:t>
            </a:r>
            <a:r>
              <a:rPr sz="1700" spc="-208" dirty="0"/>
              <a:t> </a:t>
            </a:r>
            <a:r>
              <a:rPr sz="1700" spc="-120" dirty="0" err="1" smtClean="0"/>
              <a:t>위협</a:t>
            </a:r>
            <a:r>
              <a:rPr lang="en-US" sz="1700" spc="-120" dirty="0" smtClean="0"/>
              <a:t> </a:t>
            </a:r>
            <a:r>
              <a:rPr sz="1700" spc="-120" dirty="0" err="1" smtClean="0"/>
              <a:t>받는다</a:t>
            </a:r>
            <a:r>
              <a:rPr sz="1700" spc="-120" dirty="0"/>
              <a:t>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924416" y="6710863"/>
            <a:ext cx="5085850" cy="3206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b="1" spc="-10" dirty="0" err="1">
                <a:solidFill>
                  <a:srgbClr val="009E3B"/>
                </a:solidFill>
              </a:rPr>
              <a:t>어</a:t>
            </a:r>
            <a:r>
              <a:rPr sz="2000" b="1" spc="104" dirty="0" err="1">
                <a:solidFill>
                  <a:srgbClr val="009E3B"/>
                </a:solidFill>
              </a:rPr>
              <a:t>떤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행위</a:t>
            </a:r>
            <a:r>
              <a:rPr sz="2000" b="1" spc="265" dirty="0" err="1">
                <a:solidFill>
                  <a:srgbClr val="009E3B"/>
                </a:solidFill>
              </a:rPr>
              <a:t>들</a:t>
            </a:r>
            <a:r>
              <a:rPr sz="2000" b="1" spc="104" dirty="0" err="1">
                <a:solidFill>
                  <a:srgbClr val="009E3B"/>
                </a:solidFill>
              </a:rPr>
              <a:t>이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lang="en-US" sz="2000" b="1" spc="-295" dirty="0" smtClean="0">
                <a:solidFill>
                  <a:srgbClr val="009E3B"/>
                </a:solidFill>
              </a:rPr>
              <a:t> </a:t>
            </a:r>
            <a:r>
              <a:rPr sz="2000" b="1" spc="-10" dirty="0" err="1" smtClean="0">
                <a:solidFill>
                  <a:srgbClr val="009E3B"/>
                </a:solidFill>
              </a:rPr>
              <a:t>경제</a:t>
            </a:r>
            <a:r>
              <a:rPr sz="2000" b="1" spc="104" dirty="0" err="1" smtClean="0">
                <a:solidFill>
                  <a:srgbClr val="009E3B"/>
                </a:solidFill>
              </a:rPr>
              <a:t>적</a:t>
            </a:r>
            <a:r>
              <a:rPr sz="2000" b="1" spc="-295" dirty="0" smtClean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학대일까</a:t>
            </a:r>
            <a:r>
              <a:rPr sz="2000" b="1" spc="265" dirty="0" err="1">
                <a:solidFill>
                  <a:srgbClr val="009E3B"/>
                </a:solidFill>
              </a:rPr>
              <a:t>요</a:t>
            </a:r>
            <a:r>
              <a:rPr sz="2000" b="1" spc="245" dirty="0">
                <a:solidFill>
                  <a:srgbClr val="009E3B"/>
                </a:solidFill>
              </a:rPr>
              <a:t>?</a:t>
            </a:r>
            <a:endParaRPr sz="2000" b="1" dirty="0"/>
          </a:p>
        </p:txBody>
      </p:sp>
      <p:sp>
        <p:nvSpPr>
          <p:cNvPr id="24" name="object 24"/>
          <p:cNvSpPr txBox="1"/>
          <p:nvPr/>
        </p:nvSpPr>
        <p:spPr>
          <a:xfrm>
            <a:off x="928898" y="7092950"/>
            <a:ext cx="5162050" cy="1031875"/>
          </a:xfrm>
          <a:prstGeom prst="rect">
            <a:avLst/>
          </a:prstGeom>
        </p:spPr>
        <p:txBody>
          <a:bodyPr vert="horz" wrap="square" lIns="0" tIns="93980" rIns="0" bIns="0">
            <a:spAutoFit/>
          </a:bodyPr>
          <a:lstStyle/>
          <a:p>
            <a:pPr marL="203200" indent="-191135">
              <a:lnSpc>
                <a:spcPct val="100000"/>
              </a:lnSpc>
              <a:spcBef>
                <a:spcPts val="7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 smtClean="0"/>
              <a:t>허락없</a:t>
            </a:r>
            <a:r>
              <a:rPr sz="1700" spc="-40" dirty="0" err="1" smtClean="0"/>
              <a:t>이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재산</a:t>
            </a:r>
            <a:r>
              <a:rPr sz="1700" spc="-40" dirty="0" err="1"/>
              <a:t>을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가로챈다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허락없</a:t>
            </a:r>
            <a:r>
              <a:rPr sz="1700" spc="-40" dirty="0" err="1"/>
              <a:t>이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인감</a:t>
            </a:r>
            <a:r>
              <a:rPr sz="1700" spc="-40" dirty="0" err="1" smtClean="0"/>
              <a:t>을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사용하</a:t>
            </a:r>
            <a:r>
              <a:rPr sz="1700" spc="-40" dirty="0" err="1" smtClean="0"/>
              <a:t>여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피해</a:t>
            </a:r>
            <a:r>
              <a:rPr sz="1700" spc="-40" dirty="0" err="1" smtClean="0"/>
              <a:t>를</a:t>
            </a:r>
            <a:r>
              <a:rPr sz="1700" spc="-208" dirty="0" smtClean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준다</a:t>
            </a:r>
            <a:r>
              <a:rPr sz="17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35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1700" spc="-155" dirty="0" err="1"/>
              <a:t>자신</a:t>
            </a:r>
            <a:r>
              <a:rPr sz="1700" spc="-40" dirty="0" err="1"/>
              <a:t>의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돈</a:t>
            </a:r>
            <a:r>
              <a:rPr sz="1700" spc="-40" dirty="0" err="1" smtClean="0"/>
              <a:t>을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마음대</a:t>
            </a:r>
            <a:r>
              <a:rPr sz="1700" spc="-40" dirty="0" err="1"/>
              <a:t>로</a:t>
            </a:r>
            <a:r>
              <a:rPr sz="1700" spc="-208" dirty="0"/>
              <a:t> </a:t>
            </a:r>
            <a:r>
              <a:rPr lang="en-US" sz="1700" spc="-208" dirty="0" smtClean="0"/>
              <a:t> </a:t>
            </a:r>
            <a:r>
              <a:rPr sz="1700" spc="-155" dirty="0" err="1" smtClean="0"/>
              <a:t>사용하</a:t>
            </a:r>
            <a:r>
              <a:rPr sz="1700" spc="-40" dirty="0" err="1" smtClean="0"/>
              <a:t>지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 smtClean="0"/>
              <a:t>못하</a:t>
            </a:r>
            <a:r>
              <a:rPr sz="1700" spc="-40" dirty="0" err="1" smtClean="0"/>
              <a:t>게</a:t>
            </a:r>
            <a:r>
              <a:rPr lang="en-US" sz="1700" spc="-40" dirty="0" smtClean="0"/>
              <a:t> </a:t>
            </a:r>
            <a:r>
              <a:rPr sz="1700" spc="-208" dirty="0" smtClean="0"/>
              <a:t> </a:t>
            </a:r>
            <a:r>
              <a:rPr sz="1700" spc="-155" dirty="0" err="1"/>
              <a:t>한다</a:t>
            </a:r>
            <a:r>
              <a:rPr sz="1700" spc="70" dirty="0"/>
              <a:t>.</a:t>
            </a:r>
            <a:endParaRPr sz="1700" dirty="0"/>
          </a:p>
        </p:txBody>
      </p:sp>
      <p:pic>
        <p:nvPicPr>
          <p:cNvPr id="25" name="object 25"/>
          <p:cNvPicPr/>
          <p:nvPr/>
        </p:nvPicPr>
        <p:blipFill rotWithShape="1">
          <a:blip r:embed="rId6"/>
          <a:stretch>
            <a:fillRect/>
          </a:stretch>
        </p:blipFill>
        <p:spPr>
          <a:xfrm>
            <a:off x="7668149" y="1404150"/>
            <a:ext cx="208749" cy="272582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 rotWithShape="1">
          <a:blip r:embed="rId6"/>
          <a:stretch>
            <a:fillRect/>
          </a:stretch>
        </p:blipFill>
        <p:spPr>
          <a:xfrm>
            <a:off x="720149" y="1404150"/>
            <a:ext cx="208749" cy="27258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6367" y="423985"/>
            <a:ext cx="5881947" cy="7848600"/>
            <a:chOff x="576003" y="450292"/>
            <a:chExt cx="5580380" cy="7848600"/>
          </a:xfrm>
        </p:grpSpPr>
        <p:sp>
          <p:nvSpPr>
            <p:cNvPr id="3" name="object 3"/>
            <p:cNvSpPr/>
            <p:nvPr/>
          </p:nvSpPr>
          <p:spPr>
            <a:xfrm>
              <a:off x="576003" y="450292"/>
              <a:ext cx="5580380" cy="7848600"/>
            </a:xfrm>
            <a:custGeom>
              <a:avLst/>
              <a:gdLst/>
              <a:ahLst/>
              <a:cxnLst/>
              <a:rect l="l" t="t" r="r" b="b"/>
              <a:pathLst>
                <a:path w="5580380" h="7848600">
                  <a:moveTo>
                    <a:pt x="5400001" y="0"/>
                  </a:moveTo>
                  <a:lnTo>
                    <a:pt x="179997" y="0"/>
                  </a:lnTo>
                  <a:lnTo>
                    <a:pt x="75936" y="2812"/>
                  </a:lnTo>
                  <a:lnTo>
                    <a:pt x="22499" y="22499"/>
                  </a:lnTo>
                  <a:lnTo>
                    <a:pt x="2812" y="75936"/>
                  </a:lnTo>
                  <a:lnTo>
                    <a:pt x="0" y="179997"/>
                  </a:lnTo>
                  <a:lnTo>
                    <a:pt x="0" y="7667993"/>
                  </a:lnTo>
                  <a:lnTo>
                    <a:pt x="2812" y="7772061"/>
                  </a:lnTo>
                  <a:lnTo>
                    <a:pt x="22499" y="7825501"/>
                  </a:lnTo>
                  <a:lnTo>
                    <a:pt x="75936" y="7845190"/>
                  </a:lnTo>
                  <a:lnTo>
                    <a:pt x="179997" y="7848003"/>
                  </a:lnTo>
                  <a:lnTo>
                    <a:pt x="5400001" y="7848003"/>
                  </a:lnTo>
                  <a:lnTo>
                    <a:pt x="5504062" y="7845190"/>
                  </a:lnTo>
                  <a:lnTo>
                    <a:pt x="5557499" y="7825501"/>
                  </a:lnTo>
                  <a:lnTo>
                    <a:pt x="5577186" y="7772061"/>
                  </a:lnTo>
                  <a:lnTo>
                    <a:pt x="5579999" y="7667993"/>
                  </a:lnTo>
                  <a:lnTo>
                    <a:pt x="5579999" y="179997"/>
                  </a:lnTo>
                  <a:lnTo>
                    <a:pt x="5577186" y="75936"/>
                  </a:lnTo>
                  <a:lnTo>
                    <a:pt x="5557499" y="22499"/>
                  </a:lnTo>
                  <a:lnTo>
                    <a:pt x="5504062" y="2812"/>
                  </a:lnTo>
                  <a:lnTo>
                    <a:pt x="5400001" y="0"/>
                  </a:lnTo>
                  <a:close/>
                </a:path>
              </a:pathLst>
            </a:custGeom>
            <a:solidFill>
              <a:srgbClr val="F6FAE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4" name="object 4"/>
            <p:cNvPicPr/>
            <p:nvPr/>
          </p:nvPicPr>
          <p:blipFill rotWithShape="1">
            <a:blip r:embed="rId2"/>
            <a:stretch>
              <a:fillRect/>
            </a:stretch>
          </p:blipFill>
          <p:spPr>
            <a:xfrm>
              <a:off x="1080000" y="2503256"/>
              <a:ext cx="4730590" cy="3345073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8015298" y="1384113"/>
            <a:ext cx="5376852" cy="38753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009E3B"/>
                </a:solidFill>
              </a:rPr>
              <a:t>노인학</a:t>
            </a:r>
            <a:r>
              <a:rPr sz="2500" b="1" spc="-55" dirty="0" err="1">
                <a:solidFill>
                  <a:srgbClr val="009E3B"/>
                </a:solidFill>
              </a:rPr>
              <a:t>대</a:t>
            </a:r>
            <a:r>
              <a:rPr sz="2500" b="1" spc="-254" dirty="0">
                <a:solidFill>
                  <a:srgbClr val="009E3B"/>
                </a:solidFill>
              </a:rPr>
              <a:t> </a:t>
            </a:r>
            <a:r>
              <a:rPr sz="2500" b="1" spc="-175" dirty="0" err="1">
                <a:solidFill>
                  <a:srgbClr val="009E3B"/>
                </a:solidFill>
              </a:rPr>
              <a:t>경</a:t>
            </a:r>
            <a:r>
              <a:rPr sz="2500" b="1" spc="-55" dirty="0" err="1">
                <a:solidFill>
                  <a:srgbClr val="009E3B"/>
                </a:solidFill>
              </a:rPr>
              <a:t>험</a:t>
            </a:r>
            <a:r>
              <a:rPr sz="2500" b="1" spc="-254" dirty="0">
                <a:solidFill>
                  <a:srgbClr val="009E3B"/>
                </a:solidFill>
              </a:rPr>
              <a:t> </a:t>
            </a:r>
            <a:r>
              <a:rPr sz="2500" b="1" spc="-55" dirty="0">
                <a:solidFill>
                  <a:srgbClr val="009E3B"/>
                </a:solidFill>
              </a:rPr>
              <a:t>및</a:t>
            </a:r>
            <a:r>
              <a:rPr sz="2500" b="1" spc="-254" dirty="0">
                <a:solidFill>
                  <a:srgbClr val="009E3B"/>
                </a:solidFill>
              </a:rPr>
              <a:t> </a:t>
            </a:r>
            <a:r>
              <a:rPr sz="2500" b="1" spc="-175" dirty="0" err="1">
                <a:solidFill>
                  <a:srgbClr val="009E3B"/>
                </a:solidFill>
              </a:rPr>
              <a:t>학대유</a:t>
            </a:r>
            <a:r>
              <a:rPr sz="2500" b="1" spc="-55" dirty="0" err="1">
                <a:solidFill>
                  <a:srgbClr val="009E3B"/>
                </a:solidFill>
              </a:rPr>
              <a:t>형</a:t>
            </a:r>
            <a:endParaRPr sz="2500" b="1" dirty="0"/>
          </a:p>
        </p:txBody>
      </p:sp>
      <p:sp>
        <p:nvSpPr>
          <p:cNvPr id="6" name="object 6"/>
          <p:cNvSpPr txBox="1"/>
          <p:nvPr/>
        </p:nvSpPr>
        <p:spPr>
          <a:xfrm>
            <a:off x="1067273" y="1384113"/>
            <a:ext cx="1961677" cy="38753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>
                <a:solidFill>
                  <a:srgbClr val="009E3B"/>
                </a:solidFill>
              </a:rPr>
              <a:t>유</a:t>
            </a:r>
            <a:r>
              <a:rPr sz="2500" b="1" spc="-55">
                <a:solidFill>
                  <a:srgbClr val="009E3B"/>
                </a:solidFill>
              </a:rPr>
              <a:t>기</a:t>
            </a:r>
            <a:endParaRPr sz="2500" b="1"/>
          </a:p>
        </p:txBody>
      </p:sp>
      <p:sp>
        <p:nvSpPr>
          <p:cNvPr id="7" name="object 7"/>
          <p:cNvSpPr txBox="1"/>
          <p:nvPr/>
        </p:nvSpPr>
        <p:spPr>
          <a:xfrm>
            <a:off x="8015298" y="1875525"/>
            <a:ext cx="2276476" cy="5724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spc="-10" dirty="0" err="1"/>
              <a:t>전</a:t>
            </a:r>
            <a:r>
              <a:rPr sz="1700" spc="104" dirty="0" err="1"/>
              <a:t>체</a:t>
            </a:r>
            <a:r>
              <a:rPr sz="1700" spc="-295" dirty="0"/>
              <a:t> </a:t>
            </a:r>
            <a:r>
              <a:rPr sz="1700" spc="265" dirty="0" err="1"/>
              <a:t>노</a:t>
            </a:r>
            <a:r>
              <a:rPr sz="1700" spc="-10" dirty="0" err="1"/>
              <a:t>인</a:t>
            </a:r>
            <a:r>
              <a:rPr sz="1700" spc="104" dirty="0" err="1"/>
              <a:t>의</a:t>
            </a:r>
            <a:r>
              <a:rPr sz="1700" spc="-295" dirty="0"/>
              <a:t> </a:t>
            </a:r>
            <a:r>
              <a:rPr sz="1700" spc="-10" dirty="0" err="1"/>
              <a:t>학대경</a:t>
            </a:r>
            <a:r>
              <a:rPr sz="1700" spc="104" dirty="0" err="1"/>
              <a:t>험</a:t>
            </a:r>
            <a:r>
              <a:rPr sz="1700" spc="-165" dirty="0"/>
              <a:t> </a:t>
            </a:r>
            <a:r>
              <a:rPr sz="3000" b="1" spc="-1935" baseline="-4000" dirty="0">
                <a:solidFill>
                  <a:srgbClr val="0090C3"/>
                </a:solidFill>
              </a:rPr>
              <a:t>‘</a:t>
            </a:r>
            <a:r>
              <a:rPr sz="3000" b="1" spc="165" baseline="-4000" dirty="0">
                <a:solidFill>
                  <a:srgbClr val="0090C3"/>
                </a:solidFill>
              </a:rPr>
              <a:t>13</a:t>
            </a:r>
            <a:r>
              <a:rPr sz="3000" b="1" spc="494" baseline="-4000" dirty="0">
                <a:solidFill>
                  <a:srgbClr val="0090C3"/>
                </a:solidFill>
              </a:rPr>
              <a:t>.</a:t>
            </a:r>
            <a:r>
              <a:rPr sz="3000" b="1" spc="165" baseline="-4000" dirty="0">
                <a:solidFill>
                  <a:srgbClr val="0090C3"/>
                </a:solidFill>
              </a:rPr>
              <a:t>8</a:t>
            </a:r>
            <a:r>
              <a:rPr sz="3000" b="1" spc="277" baseline="-4000" dirty="0">
                <a:solidFill>
                  <a:srgbClr val="0090C3"/>
                </a:solidFill>
              </a:rPr>
              <a:t>%</a:t>
            </a:r>
            <a:r>
              <a:rPr sz="3000" b="1" spc="-1695" baseline="-4000" dirty="0">
                <a:solidFill>
                  <a:srgbClr val="0090C3"/>
                </a:solidFill>
              </a:rPr>
              <a:t>’</a:t>
            </a:r>
            <a:endParaRPr sz="3000" b="1" baseline="-4000" dirty="0"/>
          </a:p>
        </p:txBody>
      </p:sp>
      <p:sp>
        <p:nvSpPr>
          <p:cNvPr id="8" name="object 8"/>
          <p:cNvSpPr txBox="1"/>
          <p:nvPr/>
        </p:nvSpPr>
        <p:spPr>
          <a:xfrm>
            <a:off x="685687" y="1966256"/>
            <a:ext cx="5543050" cy="3206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spc="265" dirty="0" err="1"/>
              <a:t>보호</a:t>
            </a:r>
            <a:r>
              <a:rPr sz="2000" spc="104" dirty="0" err="1"/>
              <a:t>자</a:t>
            </a:r>
            <a:r>
              <a:rPr sz="2000" spc="-295" dirty="0"/>
              <a:t> </a:t>
            </a:r>
            <a:r>
              <a:rPr sz="2000" spc="265" dirty="0" err="1"/>
              <a:t>또</a:t>
            </a:r>
            <a:r>
              <a:rPr sz="2000" spc="380" dirty="0" err="1"/>
              <a:t>는</a:t>
            </a:r>
            <a:r>
              <a:rPr sz="2000" spc="-295" dirty="0"/>
              <a:t> </a:t>
            </a:r>
            <a:r>
              <a:rPr sz="2000" spc="265" dirty="0" err="1" smtClean="0"/>
              <a:t>부</a:t>
            </a:r>
            <a:r>
              <a:rPr sz="2000" spc="-10" dirty="0" err="1" smtClean="0"/>
              <a:t>양의</a:t>
            </a:r>
            <a:r>
              <a:rPr sz="2000" spc="265" dirty="0" err="1" smtClean="0"/>
              <a:t>무</a:t>
            </a:r>
            <a:r>
              <a:rPr sz="2000" spc="-10" dirty="0" err="1" smtClean="0"/>
              <a:t>자</a:t>
            </a:r>
            <a:r>
              <a:rPr sz="2000" spc="104" dirty="0" err="1" smtClean="0"/>
              <a:t>가</a:t>
            </a:r>
            <a:r>
              <a:rPr sz="2000" spc="-295" dirty="0" smtClean="0"/>
              <a:t> </a:t>
            </a:r>
            <a:r>
              <a:rPr sz="2000" spc="265" dirty="0" err="1"/>
              <a:t>노</a:t>
            </a:r>
            <a:r>
              <a:rPr sz="2000" spc="-10" dirty="0" err="1"/>
              <a:t>인</a:t>
            </a:r>
            <a:r>
              <a:rPr sz="2000" spc="380" dirty="0" err="1"/>
              <a:t>을</a:t>
            </a:r>
            <a:r>
              <a:rPr sz="2000" spc="-295" dirty="0"/>
              <a:t> </a:t>
            </a:r>
            <a:r>
              <a:rPr sz="2000" spc="-10" dirty="0" err="1"/>
              <a:t>버리</a:t>
            </a:r>
            <a:r>
              <a:rPr sz="2000" spc="380" dirty="0" err="1"/>
              <a:t>는</a:t>
            </a:r>
            <a:r>
              <a:rPr sz="2000" spc="-295" dirty="0"/>
              <a:t> </a:t>
            </a:r>
            <a:r>
              <a:rPr sz="2000" spc="-10" dirty="0" err="1"/>
              <a:t>행</a:t>
            </a:r>
            <a:r>
              <a:rPr sz="2000" spc="104" dirty="0" err="1"/>
              <a:t>위</a:t>
            </a:r>
            <a:endParaRPr sz="2000" dirty="0"/>
          </a:p>
        </p:txBody>
      </p:sp>
      <p:sp>
        <p:nvSpPr>
          <p:cNvPr id="9" name="object 9"/>
          <p:cNvSpPr txBox="1"/>
          <p:nvPr/>
        </p:nvSpPr>
        <p:spPr>
          <a:xfrm>
            <a:off x="765435" y="6242536"/>
            <a:ext cx="4704850" cy="3206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b="1" spc="-10" dirty="0" err="1" smtClean="0">
                <a:solidFill>
                  <a:srgbClr val="009E3B"/>
                </a:solidFill>
              </a:rPr>
              <a:t>어</a:t>
            </a:r>
            <a:r>
              <a:rPr sz="2000" b="1" spc="104" dirty="0" err="1" smtClean="0">
                <a:solidFill>
                  <a:srgbClr val="009E3B"/>
                </a:solidFill>
              </a:rPr>
              <a:t>떤</a:t>
            </a:r>
            <a:r>
              <a:rPr lang="en-US" sz="2000" b="1" spc="104" dirty="0" smtClean="0">
                <a:solidFill>
                  <a:srgbClr val="009E3B"/>
                </a:solidFill>
              </a:rPr>
              <a:t> </a:t>
            </a:r>
            <a:r>
              <a:rPr sz="2000" b="1" spc="-295" dirty="0" smtClean="0">
                <a:solidFill>
                  <a:srgbClr val="009E3B"/>
                </a:solidFill>
              </a:rPr>
              <a:t> </a:t>
            </a:r>
            <a:r>
              <a:rPr sz="2000" b="1" spc="-10" dirty="0" err="1">
                <a:solidFill>
                  <a:srgbClr val="009E3B"/>
                </a:solidFill>
              </a:rPr>
              <a:t>행위</a:t>
            </a:r>
            <a:r>
              <a:rPr sz="2000" b="1" spc="265" dirty="0" err="1">
                <a:solidFill>
                  <a:srgbClr val="009E3B"/>
                </a:solidFill>
              </a:rPr>
              <a:t>들</a:t>
            </a:r>
            <a:r>
              <a:rPr sz="2000" b="1" spc="104" dirty="0" err="1">
                <a:solidFill>
                  <a:srgbClr val="009E3B"/>
                </a:solidFill>
              </a:rPr>
              <a:t>이</a:t>
            </a:r>
            <a:r>
              <a:rPr sz="2000" b="1" spc="-295" dirty="0">
                <a:solidFill>
                  <a:srgbClr val="009E3B"/>
                </a:solidFill>
              </a:rPr>
              <a:t> </a:t>
            </a:r>
            <a:r>
              <a:rPr lang="en-US" sz="2000" b="1" spc="-295" dirty="0" smtClean="0">
                <a:solidFill>
                  <a:srgbClr val="009E3B"/>
                </a:solidFill>
              </a:rPr>
              <a:t>  </a:t>
            </a:r>
            <a:r>
              <a:rPr sz="2000" b="1" spc="265" dirty="0" err="1" smtClean="0">
                <a:solidFill>
                  <a:srgbClr val="009E3B"/>
                </a:solidFill>
              </a:rPr>
              <a:t>유</a:t>
            </a:r>
            <a:r>
              <a:rPr sz="2000" b="1" spc="-10" dirty="0" err="1" smtClean="0">
                <a:solidFill>
                  <a:srgbClr val="009E3B"/>
                </a:solidFill>
              </a:rPr>
              <a:t>기일까</a:t>
            </a:r>
            <a:r>
              <a:rPr sz="2000" b="1" spc="265" dirty="0" err="1" smtClean="0">
                <a:solidFill>
                  <a:srgbClr val="009E3B"/>
                </a:solidFill>
              </a:rPr>
              <a:t>요</a:t>
            </a:r>
            <a:r>
              <a:rPr sz="2000" b="1" spc="245" dirty="0">
                <a:solidFill>
                  <a:srgbClr val="009E3B"/>
                </a:solidFill>
              </a:rPr>
              <a:t>?</a:t>
            </a:r>
            <a:endParaRPr sz="2000" b="1" dirty="0"/>
          </a:p>
        </p:txBody>
      </p:sp>
      <p:sp>
        <p:nvSpPr>
          <p:cNvPr id="10" name="object 10"/>
          <p:cNvSpPr txBox="1"/>
          <p:nvPr/>
        </p:nvSpPr>
        <p:spPr>
          <a:xfrm>
            <a:off x="795371" y="6627749"/>
            <a:ext cx="5323682" cy="1161276"/>
          </a:xfrm>
          <a:prstGeom prst="rect">
            <a:avLst/>
          </a:prstGeom>
        </p:spPr>
        <p:txBody>
          <a:bodyPr vert="horz" wrap="square" lIns="0" tIns="93980" rIns="0" bIns="0">
            <a:spAutoFit/>
          </a:bodyPr>
          <a:lstStyle/>
          <a:p>
            <a:pPr marL="203200" indent="-191135">
              <a:lnSpc>
                <a:spcPct val="100000"/>
              </a:lnSpc>
              <a:spcBef>
                <a:spcPts val="7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2000" spc="-155" dirty="0" err="1"/>
              <a:t>연락</a:t>
            </a:r>
            <a:r>
              <a:rPr sz="2000" spc="-40" dirty="0" err="1"/>
              <a:t>을</a:t>
            </a:r>
            <a:r>
              <a:rPr sz="2000" spc="-208" dirty="0"/>
              <a:t> </a:t>
            </a:r>
            <a:r>
              <a:rPr sz="2000" spc="-155" dirty="0" err="1"/>
              <a:t>두절하</a:t>
            </a:r>
            <a:r>
              <a:rPr sz="2000" spc="-40" dirty="0" err="1"/>
              <a:t>고</a:t>
            </a:r>
            <a:r>
              <a:rPr sz="2000" spc="-208" dirty="0"/>
              <a:t> </a:t>
            </a:r>
            <a:r>
              <a:rPr sz="2000" spc="-155" dirty="0" err="1"/>
              <a:t>왕래하</a:t>
            </a:r>
            <a:r>
              <a:rPr sz="2000" spc="-40" dirty="0" err="1"/>
              <a:t>지</a:t>
            </a:r>
            <a:r>
              <a:rPr sz="2000" spc="-208" dirty="0"/>
              <a:t> </a:t>
            </a:r>
            <a:r>
              <a:rPr sz="2000" spc="-155" dirty="0" err="1"/>
              <a:t>않는다</a:t>
            </a:r>
            <a:r>
              <a:rPr sz="20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40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2000" spc="-155" dirty="0" err="1"/>
              <a:t>시설이</a:t>
            </a:r>
            <a:r>
              <a:rPr sz="2000" spc="-40" dirty="0" err="1"/>
              <a:t>나</a:t>
            </a:r>
            <a:r>
              <a:rPr sz="2000" spc="-208" dirty="0"/>
              <a:t> </a:t>
            </a:r>
            <a:r>
              <a:rPr sz="2000" spc="-155" dirty="0" err="1"/>
              <a:t>병원</a:t>
            </a:r>
            <a:r>
              <a:rPr sz="2000" spc="-40" dirty="0" err="1"/>
              <a:t>에</a:t>
            </a:r>
            <a:r>
              <a:rPr sz="2000" spc="-208" dirty="0"/>
              <a:t> </a:t>
            </a:r>
            <a:r>
              <a:rPr sz="2000" spc="-155" dirty="0" err="1"/>
              <a:t>입소시키</a:t>
            </a:r>
            <a:r>
              <a:rPr sz="2000" spc="-40" dirty="0" err="1"/>
              <a:t>고</a:t>
            </a:r>
            <a:r>
              <a:rPr sz="2000" spc="-208" dirty="0"/>
              <a:t> </a:t>
            </a:r>
            <a:r>
              <a:rPr sz="2000" spc="-155" dirty="0" err="1"/>
              <a:t>연락</a:t>
            </a:r>
            <a:r>
              <a:rPr sz="2000" spc="-40" dirty="0" err="1"/>
              <a:t>을</a:t>
            </a:r>
            <a:r>
              <a:rPr sz="2000" spc="-208" dirty="0"/>
              <a:t> </a:t>
            </a:r>
            <a:r>
              <a:rPr sz="2000" spc="-155" dirty="0" err="1"/>
              <a:t>두절한다</a:t>
            </a:r>
            <a:r>
              <a:rPr sz="2000" spc="70" dirty="0"/>
              <a:t>.</a:t>
            </a:r>
          </a:p>
          <a:p>
            <a:pPr marL="203200" indent="-191135">
              <a:lnSpc>
                <a:spcPct val="100000"/>
              </a:lnSpc>
              <a:spcBef>
                <a:spcPts val="635"/>
              </a:spcBef>
              <a:buClr>
                <a:srgbClr val="009E3B"/>
              </a:buClr>
              <a:buChar char="•"/>
              <a:tabLst>
                <a:tab pos="203835" algn="l"/>
              </a:tabLst>
              <a:defRPr/>
            </a:pPr>
            <a:r>
              <a:rPr sz="2000" spc="-155" dirty="0" err="1"/>
              <a:t>낯</a:t>
            </a:r>
            <a:r>
              <a:rPr sz="2000" spc="-40" dirty="0" err="1"/>
              <a:t>선</a:t>
            </a:r>
            <a:r>
              <a:rPr sz="2000" spc="-208" dirty="0"/>
              <a:t> </a:t>
            </a:r>
            <a:r>
              <a:rPr sz="2000" spc="-155" dirty="0" err="1"/>
              <a:t>장소</a:t>
            </a:r>
            <a:r>
              <a:rPr sz="2000" spc="-40" dirty="0" err="1"/>
              <a:t>에</a:t>
            </a:r>
            <a:r>
              <a:rPr sz="2000" spc="-208" dirty="0"/>
              <a:t> </a:t>
            </a:r>
            <a:r>
              <a:rPr sz="2000" spc="-155" dirty="0" err="1"/>
              <a:t>버린다</a:t>
            </a:r>
            <a:r>
              <a:rPr sz="2000" spc="70" dirty="0"/>
              <a:t>.</a:t>
            </a:r>
            <a:endParaRPr sz="2000" dirty="0"/>
          </a:p>
        </p:txBody>
      </p:sp>
      <p:grpSp>
        <p:nvGrpSpPr>
          <p:cNvPr id="11" name="object 11"/>
          <p:cNvGrpSpPr/>
          <p:nvPr/>
        </p:nvGrpSpPr>
        <p:grpSpPr>
          <a:xfrm>
            <a:off x="0" y="0"/>
            <a:ext cx="13392150" cy="900430"/>
            <a:chOff x="0" y="0"/>
            <a:chExt cx="13680440" cy="900430"/>
          </a:xfrm>
        </p:grpSpPr>
        <p:sp>
          <p:nvSpPr>
            <p:cNvPr id="12" name="object 12"/>
            <p:cNvSpPr/>
            <p:nvPr/>
          </p:nvSpPr>
          <p:spPr>
            <a:xfrm>
              <a:off x="0" y="0"/>
              <a:ext cx="1929764" cy="895985"/>
            </a:xfrm>
            <a:custGeom>
              <a:avLst/>
              <a:gdLst/>
              <a:ahLst/>
              <a:cxnLst/>
              <a:rect l="l" t="t" r="r" b="b"/>
              <a:pathLst>
                <a:path w="1929764" h="895985">
                  <a:moveTo>
                    <a:pt x="647585" y="0"/>
                  </a:moveTo>
                  <a:lnTo>
                    <a:pt x="0" y="0"/>
                  </a:lnTo>
                  <a:lnTo>
                    <a:pt x="0" y="740781"/>
                  </a:lnTo>
                  <a:lnTo>
                    <a:pt x="87167" y="758732"/>
                  </a:lnTo>
                  <a:lnTo>
                    <a:pt x="214104" y="782669"/>
                  </a:lnTo>
                  <a:lnTo>
                    <a:pt x="310857" y="799313"/>
                  </a:lnTo>
                  <a:lnTo>
                    <a:pt x="416438" y="815961"/>
                  </a:lnTo>
                  <a:lnTo>
                    <a:pt x="530096" y="832143"/>
                  </a:lnTo>
                  <a:lnTo>
                    <a:pt x="651082" y="847392"/>
                  </a:lnTo>
                  <a:lnTo>
                    <a:pt x="778645" y="861239"/>
                  </a:lnTo>
                  <a:lnTo>
                    <a:pt x="912037" y="873215"/>
                  </a:lnTo>
                  <a:lnTo>
                    <a:pt x="980683" y="878356"/>
                  </a:lnTo>
                  <a:lnTo>
                    <a:pt x="1050506" y="882853"/>
                  </a:lnTo>
                  <a:lnTo>
                    <a:pt x="1121410" y="886649"/>
                  </a:lnTo>
                  <a:lnTo>
                    <a:pt x="1193302" y="889684"/>
                  </a:lnTo>
                  <a:lnTo>
                    <a:pt x="1266089" y="891901"/>
                  </a:lnTo>
                  <a:lnTo>
                    <a:pt x="1378200" y="894164"/>
                  </a:lnTo>
                  <a:lnTo>
                    <a:pt x="1590621" y="895676"/>
                  </a:lnTo>
                  <a:lnTo>
                    <a:pt x="1788853" y="893506"/>
                  </a:lnTo>
                  <a:lnTo>
                    <a:pt x="1929334" y="889704"/>
                  </a:lnTo>
                  <a:lnTo>
                    <a:pt x="1864490" y="865720"/>
                  </a:lnTo>
                  <a:lnTo>
                    <a:pt x="1801061" y="841415"/>
                  </a:lnTo>
                  <a:lnTo>
                    <a:pt x="1739063" y="816794"/>
                  </a:lnTo>
                  <a:lnTo>
                    <a:pt x="1678514" y="791862"/>
                  </a:lnTo>
                  <a:lnTo>
                    <a:pt x="1619432" y="766624"/>
                  </a:lnTo>
                  <a:lnTo>
                    <a:pt x="1561835" y="741086"/>
                  </a:lnTo>
                  <a:lnTo>
                    <a:pt x="1505739" y="715252"/>
                  </a:lnTo>
                  <a:lnTo>
                    <a:pt x="1451163" y="689126"/>
                  </a:lnTo>
                  <a:lnTo>
                    <a:pt x="1398123" y="662715"/>
                  </a:lnTo>
                  <a:lnTo>
                    <a:pt x="1346638" y="636023"/>
                  </a:lnTo>
                  <a:lnTo>
                    <a:pt x="1296724" y="609055"/>
                  </a:lnTo>
                  <a:lnTo>
                    <a:pt x="1248400" y="581816"/>
                  </a:lnTo>
                  <a:lnTo>
                    <a:pt x="1201682" y="554311"/>
                  </a:lnTo>
                  <a:lnTo>
                    <a:pt x="1156589" y="526545"/>
                  </a:lnTo>
                  <a:lnTo>
                    <a:pt x="1113137" y="498523"/>
                  </a:lnTo>
                  <a:lnTo>
                    <a:pt x="1071345" y="470250"/>
                  </a:lnTo>
                  <a:lnTo>
                    <a:pt x="1031230" y="441731"/>
                  </a:lnTo>
                  <a:lnTo>
                    <a:pt x="992809" y="412971"/>
                  </a:lnTo>
                  <a:lnTo>
                    <a:pt x="956100" y="383975"/>
                  </a:lnTo>
                  <a:lnTo>
                    <a:pt x="921120" y="354748"/>
                  </a:lnTo>
                  <a:lnTo>
                    <a:pt x="887887" y="325294"/>
                  </a:lnTo>
                  <a:lnTo>
                    <a:pt x="856419" y="295620"/>
                  </a:lnTo>
                  <a:lnTo>
                    <a:pt x="826732" y="265729"/>
                  </a:lnTo>
                  <a:lnTo>
                    <a:pt x="798845" y="235627"/>
                  </a:lnTo>
                  <a:lnTo>
                    <a:pt x="772774" y="205319"/>
                  </a:lnTo>
                  <a:lnTo>
                    <a:pt x="748538" y="174809"/>
                  </a:lnTo>
                  <a:lnTo>
                    <a:pt x="705639" y="113207"/>
                  </a:lnTo>
                  <a:lnTo>
                    <a:pt x="670288" y="50859"/>
                  </a:lnTo>
                  <a:lnTo>
                    <a:pt x="655486" y="19419"/>
                  </a:lnTo>
                  <a:lnTo>
                    <a:pt x="647585" y="0"/>
                  </a:lnTo>
                  <a:close/>
                </a:path>
              </a:pathLst>
            </a:custGeom>
            <a:solidFill>
              <a:srgbClr val="3FAF3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object 13"/>
            <p:cNvSpPr/>
            <p:nvPr/>
          </p:nvSpPr>
          <p:spPr>
            <a:xfrm>
              <a:off x="647585" y="0"/>
              <a:ext cx="2512695" cy="890269"/>
            </a:xfrm>
            <a:custGeom>
              <a:avLst/>
              <a:gdLst/>
              <a:ahLst/>
              <a:cxnLst/>
              <a:rect l="l" t="t" r="r" b="b"/>
              <a:pathLst>
                <a:path w="2512695" h="890269">
                  <a:moveTo>
                    <a:pt x="1797089" y="0"/>
                  </a:moveTo>
                  <a:lnTo>
                    <a:pt x="0" y="0"/>
                  </a:lnTo>
                  <a:lnTo>
                    <a:pt x="7900" y="19419"/>
                  </a:lnTo>
                  <a:lnTo>
                    <a:pt x="39424" y="82124"/>
                  </a:lnTo>
                  <a:lnTo>
                    <a:pt x="78566" y="144104"/>
                  </a:lnTo>
                  <a:lnTo>
                    <a:pt x="125186" y="205319"/>
                  </a:lnTo>
                  <a:lnTo>
                    <a:pt x="151256" y="235627"/>
                  </a:lnTo>
                  <a:lnTo>
                    <a:pt x="179144" y="265729"/>
                  </a:lnTo>
                  <a:lnTo>
                    <a:pt x="208830" y="295620"/>
                  </a:lnTo>
                  <a:lnTo>
                    <a:pt x="240299" y="325294"/>
                  </a:lnTo>
                  <a:lnTo>
                    <a:pt x="273532" y="354748"/>
                  </a:lnTo>
                  <a:lnTo>
                    <a:pt x="308512" y="383975"/>
                  </a:lnTo>
                  <a:lnTo>
                    <a:pt x="345221" y="412971"/>
                  </a:lnTo>
                  <a:lnTo>
                    <a:pt x="383643" y="441731"/>
                  </a:lnTo>
                  <a:lnTo>
                    <a:pt x="423758" y="470250"/>
                  </a:lnTo>
                  <a:lnTo>
                    <a:pt x="465551" y="498523"/>
                  </a:lnTo>
                  <a:lnTo>
                    <a:pt x="509002" y="526545"/>
                  </a:lnTo>
                  <a:lnTo>
                    <a:pt x="554096" y="554311"/>
                  </a:lnTo>
                  <a:lnTo>
                    <a:pt x="600814" y="581816"/>
                  </a:lnTo>
                  <a:lnTo>
                    <a:pt x="649139" y="609055"/>
                  </a:lnTo>
                  <a:lnTo>
                    <a:pt x="699053" y="636023"/>
                  </a:lnTo>
                  <a:lnTo>
                    <a:pt x="750538" y="662715"/>
                  </a:lnTo>
                  <a:lnTo>
                    <a:pt x="803579" y="689126"/>
                  </a:lnTo>
                  <a:lnTo>
                    <a:pt x="858155" y="715252"/>
                  </a:lnTo>
                  <a:lnTo>
                    <a:pt x="914251" y="741086"/>
                  </a:lnTo>
                  <a:lnTo>
                    <a:pt x="971849" y="766624"/>
                  </a:lnTo>
                  <a:lnTo>
                    <a:pt x="1030931" y="791862"/>
                  </a:lnTo>
                  <a:lnTo>
                    <a:pt x="1091480" y="816794"/>
                  </a:lnTo>
                  <a:lnTo>
                    <a:pt x="1153478" y="841415"/>
                  </a:lnTo>
                  <a:lnTo>
                    <a:pt x="1216908" y="865720"/>
                  </a:lnTo>
                  <a:lnTo>
                    <a:pt x="1281751" y="889704"/>
                  </a:lnTo>
                  <a:lnTo>
                    <a:pt x="1340301" y="887539"/>
                  </a:lnTo>
                  <a:lnTo>
                    <a:pt x="1397768" y="885074"/>
                  </a:lnTo>
                  <a:lnTo>
                    <a:pt x="1454212" y="882324"/>
                  </a:lnTo>
                  <a:lnTo>
                    <a:pt x="1509695" y="879301"/>
                  </a:lnTo>
                  <a:lnTo>
                    <a:pt x="1564280" y="876019"/>
                  </a:lnTo>
                  <a:lnTo>
                    <a:pt x="1618026" y="872490"/>
                  </a:lnTo>
                  <a:lnTo>
                    <a:pt x="1670996" y="868728"/>
                  </a:lnTo>
                  <a:lnTo>
                    <a:pt x="1723251" y="864747"/>
                  </a:lnTo>
                  <a:lnTo>
                    <a:pt x="1825862" y="856176"/>
                  </a:lnTo>
                  <a:lnTo>
                    <a:pt x="1926351" y="846883"/>
                  </a:lnTo>
                  <a:lnTo>
                    <a:pt x="2025208" y="836973"/>
                  </a:lnTo>
                  <a:lnTo>
                    <a:pt x="2171511" y="821184"/>
                  </a:lnTo>
                  <a:lnTo>
                    <a:pt x="2512229" y="781868"/>
                  </a:lnTo>
                  <a:lnTo>
                    <a:pt x="2459455" y="749481"/>
                  </a:lnTo>
                  <a:lnTo>
                    <a:pt x="2408407" y="716610"/>
                  </a:lnTo>
                  <a:lnTo>
                    <a:pt x="2359113" y="683266"/>
                  </a:lnTo>
                  <a:lnTo>
                    <a:pt x="2311596" y="649459"/>
                  </a:lnTo>
                  <a:lnTo>
                    <a:pt x="2265884" y="615200"/>
                  </a:lnTo>
                  <a:lnTo>
                    <a:pt x="2222002" y="580498"/>
                  </a:lnTo>
                  <a:lnTo>
                    <a:pt x="2179976" y="545364"/>
                  </a:lnTo>
                  <a:lnTo>
                    <a:pt x="2139831" y="509808"/>
                  </a:lnTo>
                  <a:lnTo>
                    <a:pt x="2101594" y="473842"/>
                  </a:lnTo>
                  <a:lnTo>
                    <a:pt x="2065289" y="437474"/>
                  </a:lnTo>
                  <a:lnTo>
                    <a:pt x="2030944" y="400715"/>
                  </a:lnTo>
                  <a:lnTo>
                    <a:pt x="1998584" y="363576"/>
                  </a:lnTo>
                  <a:lnTo>
                    <a:pt x="1968234" y="326067"/>
                  </a:lnTo>
                  <a:lnTo>
                    <a:pt x="1939920" y="288199"/>
                  </a:lnTo>
                  <a:lnTo>
                    <a:pt x="1913669" y="249980"/>
                  </a:lnTo>
                  <a:lnTo>
                    <a:pt x="1889506" y="211423"/>
                  </a:lnTo>
                  <a:lnTo>
                    <a:pt x="1867456" y="172537"/>
                  </a:lnTo>
                  <a:lnTo>
                    <a:pt x="1847546" y="133332"/>
                  </a:lnTo>
                  <a:lnTo>
                    <a:pt x="1829801" y="93819"/>
                  </a:lnTo>
                  <a:lnTo>
                    <a:pt x="1814248" y="54008"/>
                  </a:lnTo>
                  <a:lnTo>
                    <a:pt x="1800911" y="13910"/>
                  </a:lnTo>
                  <a:lnTo>
                    <a:pt x="1797089" y="0"/>
                  </a:lnTo>
                  <a:close/>
                </a:path>
              </a:pathLst>
            </a:custGeom>
            <a:solidFill>
              <a:srgbClr val="6FBA2C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object 14"/>
            <p:cNvSpPr/>
            <p:nvPr/>
          </p:nvSpPr>
          <p:spPr>
            <a:xfrm>
              <a:off x="2444674" y="0"/>
              <a:ext cx="2045335" cy="782320"/>
            </a:xfrm>
            <a:custGeom>
              <a:avLst/>
              <a:gdLst/>
              <a:ahLst/>
              <a:cxnLst/>
              <a:rect l="l" t="t" r="r" b="b"/>
              <a:pathLst>
                <a:path w="2045335" h="782320">
                  <a:moveTo>
                    <a:pt x="1704435" y="0"/>
                  </a:moveTo>
                  <a:lnTo>
                    <a:pt x="0" y="0"/>
                  </a:lnTo>
                  <a:lnTo>
                    <a:pt x="3822" y="13910"/>
                  </a:lnTo>
                  <a:lnTo>
                    <a:pt x="17158" y="54008"/>
                  </a:lnTo>
                  <a:lnTo>
                    <a:pt x="32712" y="93819"/>
                  </a:lnTo>
                  <a:lnTo>
                    <a:pt x="50457" y="133332"/>
                  </a:lnTo>
                  <a:lnTo>
                    <a:pt x="70367" y="172537"/>
                  </a:lnTo>
                  <a:lnTo>
                    <a:pt x="92416" y="211423"/>
                  </a:lnTo>
                  <a:lnTo>
                    <a:pt x="116580" y="249980"/>
                  </a:lnTo>
                  <a:lnTo>
                    <a:pt x="142831" y="288199"/>
                  </a:lnTo>
                  <a:lnTo>
                    <a:pt x="171145" y="326067"/>
                  </a:lnTo>
                  <a:lnTo>
                    <a:pt x="201494" y="363576"/>
                  </a:lnTo>
                  <a:lnTo>
                    <a:pt x="233855" y="400715"/>
                  </a:lnTo>
                  <a:lnTo>
                    <a:pt x="268200" y="437474"/>
                  </a:lnTo>
                  <a:lnTo>
                    <a:pt x="304504" y="473842"/>
                  </a:lnTo>
                  <a:lnTo>
                    <a:pt x="342742" y="509808"/>
                  </a:lnTo>
                  <a:lnTo>
                    <a:pt x="382887" y="545364"/>
                  </a:lnTo>
                  <a:lnTo>
                    <a:pt x="424913" y="580498"/>
                  </a:lnTo>
                  <a:lnTo>
                    <a:pt x="468795" y="615200"/>
                  </a:lnTo>
                  <a:lnTo>
                    <a:pt x="514507" y="649459"/>
                  </a:lnTo>
                  <a:lnTo>
                    <a:pt x="562023" y="683266"/>
                  </a:lnTo>
                  <a:lnTo>
                    <a:pt x="611318" y="716610"/>
                  </a:lnTo>
                  <a:lnTo>
                    <a:pt x="662365" y="749481"/>
                  </a:lnTo>
                  <a:lnTo>
                    <a:pt x="715140" y="781868"/>
                  </a:lnTo>
                  <a:lnTo>
                    <a:pt x="890365" y="761992"/>
                  </a:lnTo>
                  <a:lnTo>
                    <a:pt x="1026049" y="747463"/>
                  </a:lnTo>
                  <a:lnTo>
                    <a:pt x="1119154" y="738089"/>
                  </a:lnTo>
                  <a:lnTo>
                    <a:pt x="1214762" y="729048"/>
                  </a:lnTo>
                  <a:lnTo>
                    <a:pt x="1313203" y="720410"/>
                  </a:lnTo>
                  <a:lnTo>
                    <a:pt x="1414807" y="712246"/>
                  </a:lnTo>
                  <a:lnTo>
                    <a:pt x="1519904" y="704626"/>
                  </a:lnTo>
                  <a:lnTo>
                    <a:pt x="1628822" y="697622"/>
                  </a:lnTo>
                  <a:lnTo>
                    <a:pt x="1741892" y="691304"/>
                  </a:lnTo>
                  <a:lnTo>
                    <a:pt x="1859443" y="685742"/>
                  </a:lnTo>
                  <a:lnTo>
                    <a:pt x="1920002" y="683267"/>
                  </a:lnTo>
                  <a:lnTo>
                    <a:pt x="1981805" y="681008"/>
                  </a:lnTo>
                  <a:lnTo>
                    <a:pt x="2044893" y="678973"/>
                  </a:lnTo>
                  <a:lnTo>
                    <a:pt x="2011405" y="639661"/>
                  </a:lnTo>
                  <a:lnTo>
                    <a:pt x="1979409" y="599745"/>
                  </a:lnTo>
                  <a:lnTo>
                    <a:pt x="1948930" y="559241"/>
                  </a:lnTo>
                  <a:lnTo>
                    <a:pt x="1919994" y="518164"/>
                  </a:lnTo>
                  <a:lnTo>
                    <a:pt x="1892623" y="476531"/>
                  </a:lnTo>
                  <a:lnTo>
                    <a:pt x="1866844" y="434357"/>
                  </a:lnTo>
                  <a:lnTo>
                    <a:pt x="1842680" y="391660"/>
                  </a:lnTo>
                  <a:lnTo>
                    <a:pt x="1820156" y="348454"/>
                  </a:lnTo>
                  <a:lnTo>
                    <a:pt x="1799297" y="304756"/>
                  </a:lnTo>
                  <a:lnTo>
                    <a:pt x="1780128" y="260583"/>
                  </a:lnTo>
                  <a:lnTo>
                    <a:pt x="1762672" y="215949"/>
                  </a:lnTo>
                  <a:lnTo>
                    <a:pt x="1746955" y="170872"/>
                  </a:lnTo>
                  <a:lnTo>
                    <a:pt x="1733001" y="125367"/>
                  </a:lnTo>
                  <a:lnTo>
                    <a:pt x="1720834" y="79451"/>
                  </a:lnTo>
                  <a:lnTo>
                    <a:pt x="1710480" y="33139"/>
                  </a:lnTo>
                  <a:lnTo>
                    <a:pt x="1704435" y="0"/>
                  </a:lnTo>
                  <a:close/>
                </a:path>
              </a:pathLst>
            </a:custGeom>
            <a:solidFill>
              <a:srgbClr val="94C63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object 15"/>
            <p:cNvSpPr/>
            <p:nvPr/>
          </p:nvSpPr>
          <p:spPr>
            <a:xfrm>
              <a:off x="12261012" y="0"/>
              <a:ext cx="1419225" cy="760095"/>
            </a:xfrm>
            <a:custGeom>
              <a:avLst/>
              <a:gdLst/>
              <a:ahLst/>
              <a:cxnLst/>
              <a:rect l="l" t="t" r="r" b="b"/>
              <a:pathLst>
                <a:path w="1419225" h="760095">
                  <a:moveTo>
                    <a:pt x="1418982" y="671714"/>
                  </a:moveTo>
                  <a:lnTo>
                    <a:pt x="409397" y="671714"/>
                  </a:lnTo>
                  <a:lnTo>
                    <a:pt x="454385" y="671992"/>
                  </a:lnTo>
                  <a:lnTo>
                    <a:pt x="500299" y="672814"/>
                  </a:lnTo>
                  <a:lnTo>
                    <a:pt x="547084" y="674163"/>
                  </a:lnTo>
                  <a:lnTo>
                    <a:pt x="594686" y="676019"/>
                  </a:lnTo>
                  <a:lnTo>
                    <a:pt x="692129" y="681186"/>
                  </a:lnTo>
                  <a:lnTo>
                    <a:pt x="792197" y="688170"/>
                  </a:lnTo>
                  <a:lnTo>
                    <a:pt x="894459" y="696829"/>
                  </a:lnTo>
                  <a:lnTo>
                    <a:pt x="1051024" y="712643"/>
                  </a:lnTo>
                  <a:lnTo>
                    <a:pt x="1210103" y="731419"/>
                  </a:lnTo>
                  <a:lnTo>
                    <a:pt x="1418982" y="759568"/>
                  </a:lnTo>
                  <a:lnTo>
                    <a:pt x="1418982" y="671714"/>
                  </a:lnTo>
                  <a:close/>
                </a:path>
                <a:path w="1419225" h="760095">
                  <a:moveTo>
                    <a:pt x="1418982" y="0"/>
                  </a:moveTo>
                  <a:lnTo>
                    <a:pt x="781238" y="0"/>
                  </a:lnTo>
                  <a:lnTo>
                    <a:pt x="767036" y="32959"/>
                  </a:lnTo>
                  <a:lnTo>
                    <a:pt x="749612" y="67684"/>
                  </a:lnTo>
                  <a:lnTo>
                    <a:pt x="729843" y="102190"/>
                  </a:lnTo>
                  <a:lnTo>
                    <a:pt x="707751" y="136469"/>
                  </a:lnTo>
                  <a:lnTo>
                    <a:pt x="683362" y="170516"/>
                  </a:lnTo>
                  <a:lnTo>
                    <a:pt x="656699" y="204323"/>
                  </a:lnTo>
                  <a:lnTo>
                    <a:pt x="627784" y="237883"/>
                  </a:lnTo>
                  <a:lnTo>
                    <a:pt x="596644" y="271190"/>
                  </a:lnTo>
                  <a:lnTo>
                    <a:pt x="563300" y="304236"/>
                  </a:lnTo>
                  <a:lnTo>
                    <a:pt x="527777" y="337016"/>
                  </a:lnTo>
                  <a:lnTo>
                    <a:pt x="490099" y="369522"/>
                  </a:lnTo>
                  <a:lnTo>
                    <a:pt x="450289" y="401748"/>
                  </a:lnTo>
                  <a:lnTo>
                    <a:pt x="408371" y="433687"/>
                  </a:lnTo>
                  <a:lnTo>
                    <a:pt x="364369" y="465332"/>
                  </a:lnTo>
                  <a:lnTo>
                    <a:pt x="318307" y="496677"/>
                  </a:lnTo>
                  <a:lnTo>
                    <a:pt x="270209" y="527714"/>
                  </a:lnTo>
                  <a:lnTo>
                    <a:pt x="220097" y="558436"/>
                  </a:lnTo>
                  <a:lnTo>
                    <a:pt x="167997" y="588838"/>
                  </a:lnTo>
                  <a:lnTo>
                    <a:pt x="113931" y="618913"/>
                  </a:lnTo>
                  <a:lnTo>
                    <a:pt x="57924" y="648653"/>
                  </a:lnTo>
                  <a:lnTo>
                    <a:pt x="0" y="678051"/>
                  </a:lnTo>
                  <a:lnTo>
                    <a:pt x="255742" y="672658"/>
                  </a:lnTo>
                  <a:lnTo>
                    <a:pt x="1418982" y="671714"/>
                  </a:lnTo>
                  <a:lnTo>
                    <a:pt x="1418982" y="0"/>
                  </a:lnTo>
                  <a:close/>
                </a:path>
              </a:pathLst>
            </a:custGeom>
            <a:solidFill>
              <a:srgbClr val="3FAF3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object 16"/>
            <p:cNvSpPr/>
            <p:nvPr/>
          </p:nvSpPr>
          <p:spPr>
            <a:xfrm>
              <a:off x="10507536" y="0"/>
              <a:ext cx="2534920" cy="795655"/>
            </a:xfrm>
            <a:custGeom>
              <a:avLst/>
              <a:gdLst/>
              <a:ahLst/>
              <a:cxnLst/>
              <a:rect l="l" t="t" r="r" b="b"/>
              <a:pathLst>
                <a:path w="2534919" h="795655">
                  <a:moveTo>
                    <a:pt x="2534714" y="0"/>
                  </a:moveTo>
                  <a:lnTo>
                    <a:pt x="737495" y="0"/>
                  </a:lnTo>
                  <a:lnTo>
                    <a:pt x="734487" y="11082"/>
                  </a:lnTo>
                  <a:lnTo>
                    <a:pt x="721643" y="50262"/>
                  </a:lnTo>
                  <a:lnTo>
                    <a:pt x="706682" y="89169"/>
                  </a:lnTo>
                  <a:lnTo>
                    <a:pt x="689628" y="127793"/>
                  </a:lnTo>
                  <a:lnTo>
                    <a:pt x="670506" y="166125"/>
                  </a:lnTo>
                  <a:lnTo>
                    <a:pt x="649340" y="204154"/>
                  </a:lnTo>
                  <a:lnTo>
                    <a:pt x="626153" y="241872"/>
                  </a:lnTo>
                  <a:lnTo>
                    <a:pt x="600970" y="279268"/>
                  </a:lnTo>
                  <a:lnTo>
                    <a:pt x="573814" y="316334"/>
                  </a:lnTo>
                  <a:lnTo>
                    <a:pt x="544710" y="353059"/>
                  </a:lnTo>
                  <a:lnTo>
                    <a:pt x="513682" y="389434"/>
                  </a:lnTo>
                  <a:lnTo>
                    <a:pt x="480754" y="425449"/>
                  </a:lnTo>
                  <a:lnTo>
                    <a:pt x="445950" y="461094"/>
                  </a:lnTo>
                  <a:lnTo>
                    <a:pt x="409293" y="496361"/>
                  </a:lnTo>
                  <a:lnTo>
                    <a:pt x="370808" y="531239"/>
                  </a:lnTo>
                  <a:lnTo>
                    <a:pt x="330519" y="565719"/>
                  </a:lnTo>
                  <a:lnTo>
                    <a:pt x="288450" y="599791"/>
                  </a:lnTo>
                  <a:lnTo>
                    <a:pt x="244625" y="633445"/>
                  </a:lnTo>
                  <a:lnTo>
                    <a:pt x="199068" y="666673"/>
                  </a:lnTo>
                  <a:lnTo>
                    <a:pt x="151803" y="699464"/>
                  </a:lnTo>
                  <a:lnTo>
                    <a:pt x="102854" y="731808"/>
                  </a:lnTo>
                  <a:lnTo>
                    <a:pt x="52245" y="763697"/>
                  </a:lnTo>
                  <a:lnTo>
                    <a:pt x="0" y="795120"/>
                  </a:lnTo>
                  <a:lnTo>
                    <a:pt x="497204" y="753648"/>
                  </a:lnTo>
                  <a:lnTo>
                    <a:pt x="747072" y="734072"/>
                  </a:lnTo>
                  <a:lnTo>
                    <a:pt x="947515" y="719536"/>
                  </a:lnTo>
                  <a:lnTo>
                    <a:pt x="1098146" y="709500"/>
                  </a:lnTo>
                  <a:lnTo>
                    <a:pt x="1249017" y="700356"/>
                  </a:lnTo>
                  <a:lnTo>
                    <a:pt x="1400114" y="692239"/>
                  </a:lnTo>
                  <a:lnTo>
                    <a:pt x="1500964" y="687465"/>
                  </a:lnTo>
                  <a:lnTo>
                    <a:pt x="1601905" y="683247"/>
                  </a:lnTo>
                  <a:lnTo>
                    <a:pt x="1702932" y="679626"/>
                  </a:lnTo>
                  <a:lnTo>
                    <a:pt x="1753476" y="678051"/>
                  </a:lnTo>
                  <a:lnTo>
                    <a:pt x="1811401" y="648653"/>
                  </a:lnTo>
                  <a:lnTo>
                    <a:pt x="1867408" y="618913"/>
                  </a:lnTo>
                  <a:lnTo>
                    <a:pt x="1921473" y="588838"/>
                  </a:lnTo>
                  <a:lnTo>
                    <a:pt x="1973574" y="558436"/>
                  </a:lnTo>
                  <a:lnTo>
                    <a:pt x="2023685" y="527714"/>
                  </a:lnTo>
                  <a:lnTo>
                    <a:pt x="2071784" y="496677"/>
                  </a:lnTo>
                  <a:lnTo>
                    <a:pt x="2117846" y="465332"/>
                  </a:lnTo>
                  <a:lnTo>
                    <a:pt x="2161848" y="433687"/>
                  </a:lnTo>
                  <a:lnTo>
                    <a:pt x="2203765" y="401748"/>
                  </a:lnTo>
                  <a:lnTo>
                    <a:pt x="2243575" y="369522"/>
                  </a:lnTo>
                  <a:lnTo>
                    <a:pt x="2281253" y="337016"/>
                  </a:lnTo>
                  <a:lnTo>
                    <a:pt x="2316776" y="304236"/>
                  </a:lnTo>
                  <a:lnTo>
                    <a:pt x="2350120" y="271190"/>
                  </a:lnTo>
                  <a:lnTo>
                    <a:pt x="2381261" y="237883"/>
                  </a:lnTo>
                  <a:lnTo>
                    <a:pt x="2410175" y="204323"/>
                  </a:lnTo>
                  <a:lnTo>
                    <a:pt x="2436838" y="170516"/>
                  </a:lnTo>
                  <a:lnTo>
                    <a:pt x="2461228" y="136469"/>
                  </a:lnTo>
                  <a:lnTo>
                    <a:pt x="2483319" y="102190"/>
                  </a:lnTo>
                  <a:lnTo>
                    <a:pt x="2503088" y="67684"/>
                  </a:lnTo>
                  <a:lnTo>
                    <a:pt x="2520512" y="32959"/>
                  </a:lnTo>
                  <a:lnTo>
                    <a:pt x="2534714" y="0"/>
                  </a:lnTo>
                  <a:close/>
                </a:path>
              </a:pathLst>
            </a:custGeom>
            <a:solidFill>
              <a:srgbClr val="6FBA2C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object 17"/>
            <p:cNvSpPr/>
            <p:nvPr/>
          </p:nvSpPr>
          <p:spPr>
            <a:xfrm>
              <a:off x="8977033" y="0"/>
              <a:ext cx="2268220" cy="895350"/>
            </a:xfrm>
            <a:custGeom>
              <a:avLst/>
              <a:gdLst/>
              <a:ahLst/>
              <a:cxnLst/>
              <a:rect l="l" t="t" r="r" b="b"/>
              <a:pathLst>
                <a:path w="2268220" h="895350">
                  <a:moveTo>
                    <a:pt x="2267997" y="0"/>
                  </a:moveTo>
                  <a:lnTo>
                    <a:pt x="563516" y="0"/>
                  </a:lnTo>
                  <a:lnTo>
                    <a:pt x="557691" y="32067"/>
                  </a:lnTo>
                  <a:lnTo>
                    <a:pt x="547465" y="78032"/>
                  </a:lnTo>
                  <a:lnTo>
                    <a:pt x="535454" y="123608"/>
                  </a:lnTo>
                  <a:lnTo>
                    <a:pt x="521681" y="168779"/>
                  </a:lnTo>
                  <a:lnTo>
                    <a:pt x="506171" y="213530"/>
                  </a:lnTo>
                  <a:lnTo>
                    <a:pt x="488948" y="257845"/>
                  </a:lnTo>
                  <a:lnTo>
                    <a:pt x="470035" y="301708"/>
                  </a:lnTo>
                  <a:lnTo>
                    <a:pt x="449458" y="345104"/>
                  </a:lnTo>
                  <a:lnTo>
                    <a:pt x="427239" y="388017"/>
                  </a:lnTo>
                  <a:lnTo>
                    <a:pt x="403404" y="430430"/>
                  </a:lnTo>
                  <a:lnTo>
                    <a:pt x="377975" y="472329"/>
                  </a:lnTo>
                  <a:lnTo>
                    <a:pt x="350978" y="513698"/>
                  </a:lnTo>
                  <a:lnTo>
                    <a:pt x="322436" y="554520"/>
                  </a:lnTo>
                  <a:lnTo>
                    <a:pt x="292372" y="594780"/>
                  </a:lnTo>
                  <a:lnTo>
                    <a:pt x="260812" y="634463"/>
                  </a:lnTo>
                  <a:lnTo>
                    <a:pt x="227779" y="673553"/>
                  </a:lnTo>
                  <a:lnTo>
                    <a:pt x="193298" y="712033"/>
                  </a:lnTo>
                  <a:lnTo>
                    <a:pt x="157391" y="749889"/>
                  </a:lnTo>
                  <a:lnTo>
                    <a:pt x="120084" y="787105"/>
                  </a:lnTo>
                  <a:lnTo>
                    <a:pt x="81401" y="823664"/>
                  </a:lnTo>
                  <a:lnTo>
                    <a:pt x="41364" y="859551"/>
                  </a:lnTo>
                  <a:lnTo>
                    <a:pt x="0" y="894750"/>
                  </a:lnTo>
                  <a:lnTo>
                    <a:pt x="302346" y="883089"/>
                  </a:lnTo>
                  <a:lnTo>
                    <a:pt x="708570" y="859415"/>
                  </a:lnTo>
                  <a:lnTo>
                    <a:pt x="1530502" y="795119"/>
                  </a:lnTo>
                  <a:lnTo>
                    <a:pt x="1582747" y="763696"/>
                  </a:lnTo>
                  <a:lnTo>
                    <a:pt x="1633356" y="731807"/>
                  </a:lnTo>
                  <a:lnTo>
                    <a:pt x="1682305" y="699462"/>
                  </a:lnTo>
                  <a:lnTo>
                    <a:pt x="1729570" y="666672"/>
                  </a:lnTo>
                  <a:lnTo>
                    <a:pt x="1775128" y="633444"/>
                  </a:lnTo>
                  <a:lnTo>
                    <a:pt x="1818953" y="599790"/>
                  </a:lnTo>
                  <a:lnTo>
                    <a:pt x="1861022" y="565718"/>
                  </a:lnTo>
                  <a:lnTo>
                    <a:pt x="1901311" y="531238"/>
                  </a:lnTo>
                  <a:lnTo>
                    <a:pt x="1939795" y="496360"/>
                  </a:lnTo>
                  <a:lnTo>
                    <a:pt x="1976452" y="461093"/>
                  </a:lnTo>
                  <a:lnTo>
                    <a:pt x="2011257" y="425448"/>
                  </a:lnTo>
                  <a:lnTo>
                    <a:pt x="2044185" y="389433"/>
                  </a:lnTo>
                  <a:lnTo>
                    <a:pt x="2075213" y="353058"/>
                  </a:lnTo>
                  <a:lnTo>
                    <a:pt x="2104317" y="316333"/>
                  </a:lnTo>
                  <a:lnTo>
                    <a:pt x="2131472" y="279267"/>
                  </a:lnTo>
                  <a:lnTo>
                    <a:pt x="2156655" y="241871"/>
                  </a:lnTo>
                  <a:lnTo>
                    <a:pt x="2179842" y="204153"/>
                  </a:lnTo>
                  <a:lnTo>
                    <a:pt x="2201008" y="166123"/>
                  </a:lnTo>
                  <a:lnTo>
                    <a:pt x="2220130" y="127792"/>
                  </a:lnTo>
                  <a:lnTo>
                    <a:pt x="2237184" y="89168"/>
                  </a:lnTo>
                  <a:lnTo>
                    <a:pt x="2252145" y="50261"/>
                  </a:lnTo>
                  <a:lnTo>
                    <a:pt x="2264990" y="11081"/>
                  </a:lnTo>
                  <a:lnTo>
                    <a:pt x="2267997" y="0"/>
                  </a:lnTo>
                  <a:close/>
                </a:path>
              </a:pathLst>
            </a:custGeom>
            <a:solidFill>
              <a:srgbClr val="94C63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object 18"/>
            <p:cNvSpPr/>
            <p:nvPr/>
          </p:nvSpPr>
          <p:spPr>
            <a:xfrm>
              <a:off x="4149102" y="12"/>
              <a:ext cx="5391785" cy="900430"/>
            </a:xfrm>
            <a:custGeom>
              <a:avLst/>
              <a:gdLst/>
              <a:ahLst/>
              <a:cxnLst/>
              <a:rect l="l" t="t" r="r" b="b"/>
              <a:pathLst>
                <a:path w="5391785" h="900430">
                  <a:moveTo>
                    <a:pt x="2693886" y="766572"/>
                  </a:moveTo>
                  <a:lnTo>
                    <a:pt x="2691892" y="766356"/>
                  </a:lnTo>
                  <a:lnTo>
                    <a:pt x="2691892" y="0"/>
                  </a:lnTo>
                  <a:lnTo>
                    <a:pt x="0" y="0"/>
                  </a:lnTo>
                  <a:lnTo>
                    <a:pt x="16408" y="79438"/>
                  </a:lnTo>
                  <a:lnTo>
                    <a:pt x="28562" y="125361"/>
                  </a:lnTo>
                  <a:lnTo>
                    <a:pt x="42519" y="170865"/>
                  </a:lnTo>
                  <a:lnTo>
                    <a:pt x="58242" y="215938"/>
                  </a:lnTo>
                  <a:lnTo>
                    <a:pt x="75692" y="260565"/>
                  </a:lnTo>
                  <a:lnTo>
                    <a:pt x="94856" y="304749"/>
                  </a:lnTo>
                  <a:lnTo>
                    <a:pt x="115722" y="348437"/>
                  </a:lnTo>
                  <a:lnTo>
                    <a:pt x="138239" y="391642"/>
                  </a:lnTo>
                  <a:lnTo>
                    <a:pt x="162407" y="434340"/>
                  </a:lnTo>
                  <a:lnTo>
                    <a:pt x="188188" y="476516"/>
                  </a:lnTo>
                  <a:lnTo>
                    <a:pt x="215557" y="518147"/>
                  </a:lnTo>
                  <a:lnTo>
                    <a:pt x="244500" y="559231"/>
                  </a:lnTo>
                  <a:lnTo>
                    <a:pt x="274980" y="599732"/>
                  </a:lnTo>
                  <a:lnTo>
                    <a:pt x="306971" y="639648"/>
                  </a:lnTo>
                  <a:lnTo>
                    <a:pt x="340461" y="678954"/>
                  </a:lnTo>
                  <a:lnTo>
                    <a:pt x="433997" y="676427"/>
                  </a:lnTo>
                  <a:lnTo>
                    <a:pt x="530402" y="674408"/>
                  </a:lnTo>
                  <a:lnTo>
                    <a:pt x="629831" y="672934"/>
                  </a:lnTo>
                  <a:lnTo>
                    <a:pt x="732421" y="672020"/>
                  </a:lnTo>
                  <a:lnTo>
                    <a:pt x="838301" y="671703"/>
                  </a:lnTo>
                  <a:lnTo>
                    <a:pt x="970343" y="672096"/>
                  </a:lnTo>
                  <a:lnTo>
                    <a:pt x="1097749" y="673227"/>
                  </a:lnTo>
                  <a:lnTo>
                    <a:pt x="1220685" y="675081"/>
                  </a:lnTo>
                  <a:lnTo>
                    <a:pt x="1339354" y="677595"/>
                  </a:lnTo>
                  <a:lnTo>
                    <a:pt x="1453946" y="680758"/>
                  </a:lnTo>
                  <a:lnTo>
                    <a:pt x="1564627" y="684517"/>
                  </a:lnTo>
                  <a:lnTo>
                    <a:pt x="1671586" y="688835"/>
                  </a:lnTo>
                  <a:lnTo>
                    <a:pt x="1775002" y="693674"/>
                  </a:lnTo>
                  <a:lnTo>
                    <a:pt x="1875078" y="698995"/>
                  </a:lnTo>
                  <a:lnTo>
                    <a:pt x="1971992" y="704773"/>
                  </a:lnTo>
                  <a:lnTo>
                    <a:pt x="2065909" y="710958"/>
                  </a:lnTo>
                  <a:lnTo>
                    <a:pt x="2157044" y="717511"/>
                  </a:lnTo>
                  <a:lnTo>
                    <a:pt x="2288883" y="727951"/>
                  </a:lnTo>
                  <a:lnTo>
                    <a:pt x="2415476" y="739025"/>
                  </a:lnTo>
                  <a:lnTo>
                    <a:pt x="2537422" y="750595"/>
                  </a:lnTo>
                  <a:lnTo>
                    <a:pt x="2693886" y="766572"/>
                  </a:lnTo>
                  <a:close/>
                </a:path>
                <a:path w="5391785" h="900430">
                  <a:moveTo>
                    <a:pt x="5391442" y="0"/>
                  </a:moveTo>
                  <a:lnTo>
                    <a:pt x="2693886" y="0"/>
                  </a:lnTo>
                  <a:lnTo>
                    <a:pt x="2693886" y="766559"/>
                  </a:lnTo>
                  <a:lnTo>
                    <a:pt x="3275025" y="830719"/>
                  </a:lnTo>
                  <a:lnTo>
                    <a:pt x="3417163" y="845413"/>
                  </a:lnTo>
                  <a:lnTo>
                    <a:pt x="3512743" y="854583"/>
                  </a:lnTo>
                  <a:lnTo>
                    <a:pt x="3609492" y="863180"/>
                  </a:lnTo>
                  <a:lnTo>
                    <a:pt x="3707828" y="871080"/>
                  </a:lnTo>
                  <a:lnTo>
                    <a:pt x="3808196" y="878230"/>
                  </a:lnTo>
                  <a:lnTo>
                    <a:pt x="3859263" y="881481"/>
                  </a:lnTo>
                  <a:lnTo>
                    <a:pt x="3911003" y="884504"/>
                  </a:lnTo>
                  <a:lnTo>
                    <a:pt x="3963454" y="887298"/>
                  </a:lnTo>
                  <a:lnTo>
                    <a:pt x="4016692" y="889850"/>
                  </a:lnTo>
                  <a:lnTo>
                    <a:pt x="4070743" y="892136"/>
                  </a:lnTo>
                  <a:lnTo>
                    <a:pt x="4125696" y="894156"/>
                  </a:lnTo>
                  <a:lnTo>
                    <a:pt x="4181564" y="895896"/>
                  </a:lnTo>
                  <a:lnTo>
                    <a:pt x="4238434" y="897331"/>
                  </a:lnTo>
                  <a:lnTo>
                    <a:pt x="4296334" y="898486"/>
                  </a:lnTo>
                  <a:lnTo>
                    <a:pt x="4355338" y="899312"/>
                  </a:lnTo>
                  <a:lnTo>
                    <a:pt x="4415498" y="899820"/>
                  </a:lnTo>
                  <a:lnTo>
                    <a:pt x="4476851" y="899985"/>
                  </a:lnTo>
                  <a:lnTo>
                    <a:pt x="4576838" y="899541"/>
                  </a:lnTo>
                  <a:lnTo>
                    <a:pt x="4677092" y="898207"/>
                  </a:lnTo>
                  <a:lnTo>
                    <a:pt x="4777587" y="896086"/>
                  </a:lnTo>
                  <a:lnTo>
                    <a:pt x="4827917" y="894740"/>
                  </a:lnTo>
                  <a:lnTo>
                    <a:pt x="4869281" y="859548"/>
                  </a:lnTo>
                  <a:lnTo>
                    <a:pt x="4909324" y="823658"/>
                  </a:lnTo>
                  <a:lnTo>
                    <a:pt x="4948009" y="787095"/>
                  </a:lnTo>
                  <a:lnTo>
                    <a:pt x="4985309" y="749884"/>
                  </a:lnTo>
                  <a:lnTo>
                    <a:pt x="5021224" y="712025"/>
                  </a:lnTo>
                  <a:lnTo>
                    <a:pt x="5055705" y="673544"/>
                  </a:lnTo>
                  <a:lnTo>
                    <a:pt x="5088737" y="634453"/>
                  </a:lnTo>
                  <a:lnTo>
                    <a:pt x="5120297" y="594779"/>
                  </a:lnTo>
                  <a:lnTo>
                    <a:pt x="5150358" y="554520"/>
                  </a:lnTo>
                  <a:lnTo>
                    <a:pt x="5178895" y="513689"/>
                  </a:lnTo>
                  <a:lnTo>
                    <a:pt x="5205895" y="472325"/>
                  </a:lnTo>
                  <a:lnTo>
                    <a:pt x="5231320" y="430428"/>
                  </a:lnTo>
                  <a:lnTo>
                    <a:pt x="5255158" y="388010"/>
                  </a:lnTo>
                  <a:lnTo>
                    <a:pt x="5277383" y="345097"/>
                  </a:lnTo>
                  <a:lnTo>
                    <a:pt x="5297957" y="301701"/>
                  </a:lnTo>
                  <a:lnTo>
                    <a:pt x="5316867" y="257835"/>
                  </a:lnTo>
                  <a:lnTo>
                    <a:pt x="5334089" y="213525"/>
                  </a:lnTo>
                  <a:lnTo>
                    <a:pt x="5349608" y="168770"/>
                  </a:lnTo>
                  <a:lnTo>
                    <a:pt x="5363375" y="123609"/>
                  </a:lnTo>
                  <a:lnTo>
                    <a:pt x="5375389" y="78028"/>
                  </a:lnTo>
                  <a:lnTo>
                    <a:pt x="5385613" y="32067"/>
                  </a:lnTo>
                  <a:lnTo>
                    <a:pt x="5391442" y="0"/>
                  </a:lnTo>
                  <a:close/>
                </a:path>
              </a:pathLst>
            </a:custGeom>
            <a:solidFill>
              <a:srgbClr val="B0CD0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7655298" y="0"/>
            <a:ext cx="6022602" cy="6985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4500" b="1" spc="-180">
                <a:latin typeface="바탕체"/>
                <a:ea typeface="바탕체"/>
                <a:cs typeface="휴먼엑스포"/>
              </a:rPr>
              <a:t>노인학</a:t>
            </a:r>
            <a:r>
              <a:rPr sz="4500" b="1" spc="-55">
                <a:latin typeface="바탕체"/>
                <a:ea typeface="바탕체"/>
                <a:cs typeface="휴먼엑스포"/>
              </a:rPr>
              <a:t>대</a:t>
            </a:r>
            <a:r>
              <a:rPr sz="4500" b="1" spc="-270">
                <a:latin typeface="바탕체"/>
                <a:ea typeface="바탕체"/>
                <a:cs typeface="휴먼엑스포"/>
              </a:rPr>
              <a:t> </a:t>
            </a:r>
            <a:r>
              <a:rPr sz="4500" b="1" spc="-254" baseline="-4000">
                <a:latin typeface="바탕체"/>
                <a:ea typeface="바탕체"/>
              </a:rPr>
              <a:t>피해실</a:t>
            </a:r>
            <a:r>
              <a:rPr sz="4500" b="1" baseline="-4000">
                <a:latin typeface="바탕체"/>
                <a:ea typeface="바탕체"/>
              </a:rPr>
              <a:t>태</a:t>
            </a:r>
            <a:endParaRPr sz="4500" b="1" baseline="-4000">
              <a:latin typeface="바탕체"/>
              <a:ea typeface="바탕체"/>
              <a:cs typeface="휴먼엑스포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720149" y="1404150"/>
            <a:ext cx="8054975" cy="6313170"/>
            <a:chOff x="720149" y="1404150"/>
            <a:chExt cx="8054975" cy="6313170"/>
          </a:xfrm>
        </p:grpSpPr>
        <p:pic>
          <p:nvPicPr>
            <p:cNvPr id="21" name="object 21"/>
            <p:cNvPicPr/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7668149" y="1404150"/>
              <a:ext cx="208749" cy="27258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7668149" y="4959151"/>
              <a:ext cx="208749" cy="27258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720149" y="1404150"/>
              <a:ext cx="208749" cy="272582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8154657" y="6319964"/>
              <a:ext cx="620344" cy="1397279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8015298" y="4939114"/>
            <a:ext cx="4233852" cy="38536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009E3B"/>
                </a:solidFill>
              </a:rPr>
              <a:t>연도</a:t>
            </a:r>
            <a:r>
              <a:rPr sz="2500" b="1" spc="-55" dirty="0" err="1">
                <a:solidFill>
                  <a:srgbClr val="009E3B"/>
                </a:solidFill>
              </a:rPr>
              <a:t>별</a:t>
            </a:r>
            <a:r>
              <a:rPr sz="2500" b="1" spc="-254" dirty="0">
                <a:solidFill>
                  <a:srgbClr val="009E3B"/>
                </a:solidFill>
              </a:rPr>
              <a:t> </a:t>
            </a:r>
            <a:r>
              <a:rPr sz="2500" b="1" spc="-175" dirty="0" err="1">
                <a:solidFill>
                  <a:srgbClr val="009E3B"/>
                </a:solidFill>
              </a:rPr>
              <a:t>노인학</a:t>
            </a:r>
            <a:r>
              <a:rPr sz="2500" b="1" spc="-55" dirty="0" err="1">
                <a:solidFill>
                  <a:srgbClr val="009E3B"/>
                </a:solidFill>
              </a:rPr>
              <a:t>대</a:t>
            </a:r>
            <a:r>
              <a:rPr sz="2500" b="1" spc="-254" dirty="0">
                <a:solidFill>
                  <a:srgbClr val="009E3B"/>
                </a:solidFill>
              </a:rPr>
              <a:t> </a:t>
            </a:r>
            <a:r>
              <a:rPr sz="2500" b="1" spc="-175" dirty="0" err="1">
                <a:solidFill>
                  <a:srgbClr val="009E3B"/>
                </a:solidFill>
              </a:rPr>
              <a:t>신고현</a:t>
            </a:r>
            <a:r>
              <a:rPr sz="2500" b="1" spc="-55" dirty="0" err="1">
                <a:solidFill>
                  <a:srgbClr val="009E3B"/>
                </a:solidFill>
              </a:rPr>
              <a:t>황</a:t>
            </a:r>
            <a:endParaRPr sz="2500" b="1" dirty="0"/>
          </a:p>
        </p:txBody>
      </p:sp>
      <p:sp>
        <p:nvSpPr>
          <p:cNvPr id="26" name="object 26"/>
          <p:cNvSpPr txBox="1"/>
          <p:nvPr/>
        </p:nvSpPr>
        <p:spPr>
          <a:xfrm>
            <a:off x="9181077" y="7966073"/>
            <a:ext cx="2803618" cy="23517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spc="-155" dirty="0"/>
              <a:t>&lt;</a:t>
            </a:r>
            <a:r>
              <a:rPr sz="1500" spc="-10" dirty="0"/>
              <a:t>2010</a:t>
            </a:r>
            <a:r>
              <a:rPr sz="1500" dirty="0"/>
              <a:t>년</a:t>
            </a:r>
            <a:r>
              <a:rPr sz="1500" spc="-130" dirty="0"/>
              <a:t> </a:t>
            </a:r>
            <a:r>
              <a:rPr sz="1500" spc="-90" dirty="0" err="1"/>
              <a:t>노인학대현황보고서</a:t>
            </a:r>
            <a:r>
              <a:rPr sz="1500" spc="-65" dirty="0"/>
              <a:t>&gt;</a:t>
            </a:r>
            <a:endParaRPr sz="1500" dirty="0"/>
          </a:p>
        </p:txBody>
      </p:sp>
      <p:sp>
        <p:nvSpPr>
          <p:cNvPr id="27" name="object 27"/>
          <p:cNvSpPr txBox="1"/>
          <p:nvPr/>
        </p:nvSpPr>
        <p:spPr>
          <a:xfrm>
            <a:off x="8201885" y="7498523"/>
            <a:ext cx="429896" cy="1595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000" b="1" spc="-90">
                <a:solidFill>
                  <a:srgbClr val="FFFFFF"/>
                </a:solidFill>
              </a:rPr>
              <a:t>2</a:t>
            </a:r>
            <a:r>
              <a:rPr sz="1000" b="1" spc="-195">
                <a:solidFill>
                  <a:srgbClr val="FFFFFF"/>
                </a:solidFill>
              </a:rPr>
              <a:t>0</a:t>
            </a:r>
            <a:r>
              <a:rPr sz="1000" b="1" spc="35">
                <a:solidFill>
                  <a:srgbClr val="FFFFFF"/>
                </a:solidFill>
              </a:rPr>
              <a:t> </a:t>
            </a:r>
            <a:r>
              <a:rPr sz="1000" b="1" spc="25">
                <a:solidFill>
                  <a:srgbClr val="FFFFFF"/>
                </a:solidFill>
              </a:rPr>
              <a:t>6</a:t>
            </a:r>
            <a:r>
              <a:rPr sz="1350" b="1" spc="-44" baseline="3000">
                <a:solidFill>
                  <a:srgbClr val="FFFFFF"/>
                </a:solidFill>
              </a:rPr>
              <a:t>년</a:t>
            </a:r>
            <a:endParaRPr sz="1350" b="1" baseline="3000"/>
          </a:p>
        </p:txBody>
      </p:sp>
      <p:sp>
        <p:nvSpPr>
          <p:cNvPr id="28" name="object 28"/>
          <p:cNvSpPr txBox="1"/>
          <p:nvPr/>
        </p:nvSpPr>
        <p:spPr>
          <a:xfrm>
            <a:off x="8216600" y="5906696"/>
            <a:ext cx="527350" cy="34170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algn="ctr">
              <a:lnSpc>
                <a:spcPts val="1180"/>
              </a:lnSpc>
              <a:spcBef>
                <a:spcPts val="100"/>
              </a:spcBef>
              <a:defRPr/>
            </a:pPr>
            <a:r>
              <a:rPr sz="1000" b="1" spc="35"/>
              <a:t>전체</a:t>
            </a:r>
          </a:p>
          <a:p>
            <a:pPr algn="ctr">
              <a:lnSpc>
                <a:spcPts val="1420"/>
              </a:lnSpc>
              <a:defRPr/>
            </a:pPr>
            <a:r>
              <a:rPr sz="1200" b="1" spc="110"/>
              <a:t>3,996</a:t>
            </a:r>
            <a:endParaRPr sz="1200" b="1"/>
          </a:p>
        </p:txBody>
      </p:sp>
      <p:sp>
        <p:nvSpPr>
          <p:cNvPr id="29" name="object 29"/>
          <p:cNvSpPr txBox="1"/>
          <p:nvPr/>
        </p:nvSpPr>
        <p:spPr>
          <a:xfrm>
            <a:off x="8075750" y="6563137"/>
            <a:ext cx="744400" cy="694913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90A200"/>
                </a:solidFill>
              </a:rPr>
              <a:t>학대사</a:t>
            </a:r>
            <a:r>
              <a:rPr sz="900" b="1" spc="75">
                <a:solidFill>
                  <a:srgbClr val="90A200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90A200"/>
                </a:solidFill>
              </a:rPr>
              <a:t>2</a:t>
            </a:r>
            <a:r>
              <a:rPr sz="1100" b="1" spc="140">
                <a:solidFill>
                  <a:srgbClr val="90A200"/>
                </a:solidFill>
              </a:rPr>
              <a:t>,</a:t>
            </a:r>
            <a:r>
              <a:rPr sz="1100" b="1" spc="65">
                <a:solidFill>
                  <a:srgbClr val="90A200"/>
                </a:solidFill>
              </a:rPr>
              <a:t>27</a:t>
            </a:r>
            <a:r>
              <a:rPr sz="1100" b="1" spc="165">
                <a:solidFill>
                  <a:srgbClr val="90A200"/>
                </a:solidFill>
              </a:rPr>
              <a:t>4</a:t>
            </a:r>
          </a:p>
          <a:p>
            <a:pPr marL="12700">
              <a:lnSpc>
                <a:spcPct val="100000"/>
              </a:lnSpc>
              <a:spcBef>
                <a:spcPts val="335"/>
              </a:spcBef>
              <a:defRPr/>
            </a:pPr>
            <a:r>
              <a:rPr sz="900" b="1" spc="-5">
                <a:solidFill>
                  <a:srgbClr val="727171"/>
                </a:solidFill>
              </a:rPr>
              <a:t>일반사</a:t>
            </a:r>
            <a:r>
              <a:rPr sz="900" b="1" spc="75">
                <a:solidFill>
                  <a:srgbClr val="727171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727171"/>
                </a:solidFill>
              </a:rPr>
              <a:t>1</a:t>
            </a:r>
            <a:r>
              <a:rPr sz="1100" b="1" spc="200">
                <a:solidFill>
                  <a:srgbClr val="727171"/>
                </a:solidFill>
              </a:rPr>
              <a:t>.</a:t>
            </a:r>
            <a:r>
              <a:rPr sz="1100" b="1" spc="65">
                <a:solidFill>
                  <a:srgbClr val="727171"/>
                </a:solidFill>
              </a:rPr>
              <a:t>72</a:t>
            </a:r>
            <a:r>
              <a:rPr sz="1100" b="1" spc="165">
                <a:solidFill>
                  <a:srgbClr val="727171"/>
                </a:solidFill>
              </a:rPr>
              <a:t>2</a:t>
            </a:r>
            <a:endParaRPr sz="1100" b="1"/>
          </a:p>
        </p:txBody>
      </p:sp>
      <p:pic>
        <p:nvPicPr>
          <p:cNvPr id="30" name="object 30"/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9093224" y="6129782"/>
            <a:ext cx="667118" cy="1587461"/>
          </a:xfrm>
          <a:prstGeom prst="rect">
            <a:avLst/>
          </a:prstGeom>
        </p:spPr>
      </p:pic>
      <p:sp>
        <p:nvSpPr>
          <p:cNvPr id="31" name="object 31"/>
          <p:cNvSpPr txBox="1"/>
          <p:nvPr/>
        </p:nvSpPr>
        <p:spPr>
          <a:xfrm>
            <a:off x="9181077" y="7498523"/>
            <a:ext cx="429895" cy="1595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000" b="1" spc="-90">
                <a:solidFill>
                  <a:srgbClr val="FFFFFF"/>
                </a:solidFill>
              </a:rPr>
              <a:t>2</a:t>
            </a:r>
            <a:r>
              <a:rPr sz="1000" b="1" spc="-195">
                <a:solidFill>
                  <a:srgbClr val="FFFFFF"/>
                </a:solidFill>
              </a:rPr>
              <a:t>0</a:t>
            </a:r>
            <a:r>
              <a:rPr sz="1000" b="1" spc="35">
                <a:solidFill>
                  <a:srgbClr val="FFFFFF"/>
                </a:solidFill>
              </a:rPr>
              <a:t> </a:t>
            </a:r>
            <a:r>
              <a:rPr sz="1000" b="1" spc="45">
                <a:solidFill>
                  <a:srgbClr val="FFFFFF"/>
                </a:solidFill>
              </a:rPr>
              <a:t>7</a:t>
            </a:r>
            <a:r>
              <a:rPr sz="1350" b="1" spc="-44" baseline="3000">
                <a:solidFill>
                  <a:srgbClr val="FFFFFF"/>
                </a:solidFill>
              </a:rPr>
              <a:t>년</a:t>
            </a:r>
            <a:endParaRPr sz="1350" b="1" baseline="3000"/>
          </a:p>
        </p:txBody>
      </p:sp>
      <p:sp>
        <p:nvSpPr>
          <p:cNvPr id="32" name="object 32"/>
          <p:cNvSpPr txBox="1"/>
          <p:nvPr/>
        </p:nvSpPr>
        <p:spPr>
          <a:xfrm>
            <a:off x="9199378" y="5731512"/>
            <a:ext cx="535172" cy="34543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algn="ctr">
              <a:lnSpc>
                <a:spcPts val="1180"/>
              </a:lnSpc>
              <a:spcBef>
                <a:spcPts val="100"/>
              </a:spcBef>
              <a:defRPr/>
            </a:pPr>
            <a:r>
              <a:rPr sz="1000" b="1" spc="35"/>
              <a:t>전체</a:t>
            </a:r>
          </a:p>
          <a:p>
            <a:pPr algn="ctr">
              <a:lnSpc>
                <a:spcPts val="1420"/>
              </a:lnSpc>
              <a:defRPr/>
            </a:pPr>
            <a:r>
              <a:rPr sz="1200" b="1" spc="110"/>
              <a:t>4,730</a:t>
            </a:r>
            <a:endParaRPr sz="1200" b="1"/>
          </a:p>
        </p:txBody>
      </p:sp>
      <p:sp>
        <p:nvSpPr>
          <p:cNvPr id="33" name="object 33"/>
          <p:cNvSpPr txBox="1"/>
          <p:nvPr/>
        </p:nvSpPr>
        <p:spPr>
          <a:xfrm>
            <a:off x="9119294" y="6419049"/>
            <a:ext cx="615256" cy="334176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709C12"/>
                </a:solidFill>
              </a:rPr>
              <a:t>학대사</a:t>
            </a:r>
            <a:r>
              <a:rPr sz="900" b="1" spc="75">
                <a:solidFill>
                  <a:srgbClr val="709C12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709C12"/>
                </a:solidFill>
              </a:rPr>
              <a:t>2</a:t>
            </a:r>
            <a:r>
              <a:rPr sz="1100" b="1" spc="140">
                <a:solidFill>
                  <a:srgbClr val="709C12"/>
                </a:solidFill>
              </a:rPr>
              <a:t>,</a:t>
            </a:r>
            <a:r>
              <a:rPr sz="1100" b="1" spc="65">
                <a:solidFill>
                  <a:srgbClr val="709C12"/>
                </a:solidFill>
              </a:rPr>
              <a:t>31</a:t>
            </a:r>
            <a:r>
              <a:rPr sz="1100" spc="165">
                <a:solidFill>
                  <a:srgbClr val="709C12"/>
                </a:solidFill>
              </a:rPr>
              <a:t>2</a:t>
            </a:r>
            <a:endParaRPr sz="1100"/>
          </a:p>
        </p:txBody>
      </p:sp>
      <p:sp>
        <p:nvSpPr>
          <p:cNvPr id="34" name="object 34"/>
          <p:cNvSpPr txBox="1"/>
          <p:nvPr/>
        </p:nvSpPr>
        <p:spPr>
          <a:xfrm>
            <a:off x="9119294" y="6884761"/>
            <a:ext cx="615256" cy="335189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727171"/>
                </a:solidFill>
              </a:rPr>
              <a:t>일반사</a:t>
            </a:r>
            <a:r>
              <a:rPr sz="900" b="1" spc="75">
                <a:solidFill>
                  <a:srgbClr val="727171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727171"/>
                </a:solidFill>
              </a:rPr>
              <a:t>2</a:t>
            </a:r>
            <a:r>
              <a:rPr sz="1100" b="1" spc="140">
                <a:solidFill>
                  <a:srgbClr val="727171"/>
                </a:solidFill>
              </a:rPr>
              <a:t>,</a:t>
            </a:r>
            <a:r>
              <a:rPr sz="1100" b="1" spc="65">
                <a:solidFill>
                  <a:srgbClr val="727171"/>
                </a:solidFill>
              </a:rPr>
              <a:t>41</a:t>
            </a:r>
            <a:r>
              <a:rPr sz="1100" b="1" spc="165">
                <a:solidFill>
                  <a:srgbClr val="727171"/>
                </a:solidFill>
              </a:rPr>
              <a:t>8</a:t>
            </a:r>
            <a:endParaRPr sz="1100" b="1"/>
          </a:p>
        </p:txBody>
      </p:sp>
      <p:pic>
        <p:nvPicPr>
          <p:cNvPr id="35" name="object 35"/>
          <p:cNvPicPr/>
          <p:nvPr/>
        </p:nvPicPr>
        <p:blipFill rotWithShape="1">
          <a:blip r:embed="rId6"/>
          <a:stretch>
            <a:fillRect/>
          </a:stretch>
        </p:blipFill>
        <p:spPr>
          <a:xfrm>
            <a:off x="10056724" y="5934595"/>
            <a:ext cx="753401" cy="1782648"/>
          </a:xfrm>
          <a:prstGeom prst="rect">
            <a:avLst/>
          </a:prstGeom>
        </p:spPr>
      </p:pic>
      <p:sp>
        <p:nvSpPr>
          <p:cNvPr id="36" name="object 36"/>
          <p:cNvSpPr txBox="1"/>
          <p:nvPr/>
        </p:nvSpPr>
        <p:spPr>
          <a:xfrm>
            <a:off x="10214316" y="7498523"/>
            <a:ext cx="429895" cy="1595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000" spc="-90">
                <a:solidFill>
                  <a:srgbClr val="FFFFFF"/>
                </a:solidFill>
              </a:rPr>
              <a:t>2</a:t>
            </a:r>
            <a:r>
              <a:rPr sz="1000" spc="-195">
                <a:solidFill>
                  <a:srgbClr val="FFFFFF"/>
                </a:solidFill>
              </a:rPr>
              <a:t>0</a:t>
            </a:r>
            <a:r>
              <a:rPr sz="1000" spc="35">
                <a:solidFill>
                  <a:srgbClr val="FFFFFF"/>
                </a:solidFill>
              </a:rPr>
              <a:t> </a:t>
            </a:r>
            <a:r>
              <a:rPr sz="1000" spc="15">
                <a:solidFill>
                  <a:srgbClr val="FFFFFF"/>
                </a:solidFill>
              </a:rPr>
              <a:t>8</a:t>
            </a:r>
            <a:r>
              <a:rPr sz="1350" spc="-44" baseline="3000">
                <a:solidFill>
                  <a:srgbClr val="FFFFFF"/>
                </a:solidFill>
              </a:rPr>
              <a:t>년</a:t>
            </a:r>
            <a:endParaRPr sz="1350" baseline="3000"/>
          </a:p>
        </p:txBody>
      </p:sp>
      <p:sp>
        <p:nvSpPr>
          <p:cNvPr id="37" name="object 37"/>
          <p:cNvSpPr txBox="1"/>
          <p:nvPr/>
        </p:nvSpPr>
        <p:spPr>
          <a:xfrm>
            <a:off x="10193602" y="5530183"/>
            <a:ext cx="531549" cy="33721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algn="ctr">
              <a:lnSpc>
                <a:spcPts val="1180"/>
              </a:lnSpc>
              <a:spcBef>
                <a:spcPts val="100"/>
              </a:spcBef>
              <a:defRPr/>
            </a:pPr>
            <a:r>
              <a:rPr sz="1000" b="1" spc="35"/>
              <a:t>전체</a:t>
            </a:r>
          </a:p>
          <a:p>
            <a:pPr algn="ctr">
              <a:lnSpc>
                <a:spcPts val="1420"/>
              </a:lnSpc>
              <a:defRPr/>
            </a:pPr>
            <a:r>
              <a:rPr sz="1200" b="1" spc="110"/>
              <a:t>5,254</a:t>
            </a:r>
            <a:endParaRPr sz="1200" b="1"/>
          </a:p>
        </p:txBody>
      </p:sp>
      <p:sp>
        <p:nvSpPr>
          <p:cNvPr id="38" name="object 38"/>
          <p:cNvSpPr txBox="1"/>
          <p:nvPr/>
        </p:nvSpPr>
        <p:spPr>
          <a:xfrm>
            <a:off x="10162896" y="6285548"/>
            <a:ext cx="638454" cy="334326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2F8E49"/>
                </a:solidFill>
              </a:rPr>
              <a:t>학대사</a:t>
            </a:r>
            <a:r>
              <a:rPr sz="900" b="1" spc="75">
                <a:solidFill>
                  <a:srgbClr val="2F8E49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2F8E49"/>
                </a:solidFill>
              </a:rPr>
              <a:t>2</a:t>
            </a:r>
            <a:r>
              <a:rPr sz="1100" b="1" spc="140">
                <a:solidFill>
                  <a:srgbClr val="2F8E49"/>
                </a:solidFill>
              </a:rPr>
              <a:t>,</a:t>
            </a:r>
            <a:r>
              <a:rPr sz="1100" b="1" spc="65">
                <a:solidFill>
                  <a:srgbClr val="2F8E49"/>
                </a:solidFill>
              </a:rPr>
              <a:t>36</a:t>
            </a:r>
            <a:r>
              <a:rPr sz="1100" b="1" spc="165">
                <a:solidFill>
                  <a:srgbClr val="2F8E49"/>
                </a:solidFill>
              </a:rPr>
              <a:t>9</a:t>
            </a:r>
            <a:endParaRPr sz="1100" b="1"/>
          </a:p>
        </p:txBody>
      </p:sp>
      <p:sp>
        <p:nvSpPr>
          <p:cNvPr id="39" name="object 39"/>
          <p:cNvSpPr txBox="1"/>
          <p:nvPr/>
        </p:nvSpPr>
        <p:spPr>
          <a:xfrm>
            <a:off x="10162896" y="6837550"/>
            <a:ext cx="562254" cy="334775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spc="-5">
                <a:solidFill>
                  <a:srgbClr val="727171"/>
                </a:solidFill>
              </a:rPr>
              <a:t>일</a:t>
            </a:r>
            <a:r>
              <a:rPr sz="900" b="1" spc="-5">
                <a:solidFill>
                  <a:srgbClr val="727171"/>
                </a:solidFill>
              </a:rPr>
              <a:t>반사</a:t>
            </a:r>
            <a:r>
              <a:rPr sz="900" b="1" spc="75">
                <a:solidFill>
                  <a:srgbClr val="727171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727171"/>
                </a:solidFill>
              </a:rPr>
              <a:t>2</a:t>
            </a:r>
            <a:r>
              <a:rPr sz="1100" b="1" spc="140">
                <a:solidFill>
                  <a:srgbClr val="727171"/>
                </a:solidFill>
              </a:rPr>
              <a:t>,</a:t>
            </a:r>
            <a:r>
              <a:rPr sz="1100" b="1" spc="65">
                <a:solidFill>
                  <a:srgbClr val="727171"/>
                </a:solidFill>
              </a:rPr>
              <a:t>88</a:t>
            </a:r>
            <a:r>
              <a:rPr sz="1100" b="1" spc="165">
                <a:solidFill>
                  <a:srgbClr val="727171"/>
                </a:solidFill>
              </a:rPr>
              <a:t>5</a:t>
            </a:r>
            <a:endParaRPr sz="1100" b="1"/>
          </a:p>
        </p:txBody>
      </p:sp>
      <p:pic>
        <p:nvPicPr>
          <p:cNvPr id="40" name="object 40"/>
          <p:cNvPicPr/>
          <p:nvPr/>
        </p:nvPicPr>
        <p:blipFill rotWithShape="1">
          <a:blip r:embed="rId7"/>
          <a:stretch>
            <a:fillRect/>
          </a:stretch>
        </p:blipFill>
        <p:spPr>
          <a:xfrm>
            <a:off x="11024476" y="5737478"/>
            <a:ext cx="846785" cy="1979765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11245979" y="7498523"/>
            <a:ext cx="429895" cy="1595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000" b="1" spc="-90">
                <a:solidFill>
                  <a:srgbClr val="FFFFFF"/>
                </a:solidFill>
              </a:rPr>
              <a:t>2</a:t>
            </a:r>
            <a:r>
              <a:rPr sz="1000" b="1" spc="-195">
                <a:solidFill>
                  <a:srgbClr val="FFFFFF"/>
                </a:solidFill>
              </a:rPr>
              <a:t>0</a:t>
            </a:r>
            <a:r>
              <a:rPr sz="1000" b="1" spc="35">
                <a:solidFill>
                  <a:srgbClr val="FFFFFF"/>
                </a:solidFill>
              </a:rPr>
              <a:t> </a:t>
            </a:r>
            <a:r>
              <a:rPr sz="1000" b="1" spc="30">
                <a:solidFill>
                  <a:srgbClr val="FFFFFF"/>
                </a:solidFill>
              </a:rPr>
              <a:t>9</a:t>
            </a:r>
            <a:r>
              <a:rPr sz="1350" b="1" spc="-44" baseline="3000">
                <a:solidFill>
                  <a:srgbClr val="FFFFFF"/>
                </a:solidFill>
              </a:rPr>
              <a:t>년</a:t>
            </a:r>
            <a:endParaRPr sz="1350" b="1" baseline="3000"/>
          </a:p>
        </p:txBody>
      </p:sp>
      <p:sp>
        <p:nvSpPr>
          <p:cNvPr id="42" name="object 42"/>
          <p:cNvSpPr txBox="1"/>
          <p:nvPr/>
        </p:nvSpPr>
        <p:spPr>
          <a:xfrm>
            <a:off x="11201852" y="5340323"/>
            <a:ext cx="513899" cy="3365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algn="ctr">
              <a:lnSpc>
                <a:spcPts val="1180"/>
              </a:lnSpc>
              <a:spcBef>
                <a:spcPts val="100"/>
              </a:spcBef>
              <a:defRPr/>
            </a:pPr>
            <a:r>
              <a:rPr sz="1000" b="1" spc="35"/>
              <a:t>전체</a:t>
            </a:r>
          </a:p>
          <a:p>
            <a:pPr algn="ctr">
              <a:lnSpc>
                <a:spcPts val="1420"/>
              </a:lnSpc>
              <a:defRPr/>
            </a:pPr>
            <a:r>
              <a:rPr sz="1200" b="1" spc="110"/>
              <a:t>6,159</a:t>
            </a:r>
            <a:endParaRPr sz="1200" b="1"/>
          </a:p>
        </p:txBody>
      </p:sp>
      <p:sp>
        <p:nvSpPr>
          <p:cNvPr id="43" name="object 43"/>
          <p:cNvSpPr txBox="1"/>
          <p:nvPr/>
        </p:nvSpPr>
        <p:spPr>
          <a:xfrm>
            <a:off x="11168920" y="6171550"/>
            <a:ext cx="623029" cy="334024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008478"/>
                </a:solidFill>
              </a:rPr>
              <a:t>학대사</a:t>
            </a:r>
            <a:r>
              <a:rPr sz="900" b="1" spc="75">
                <a:solidFill>
                  <a:srgbClr val="008478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008478"/>
                </a:solidFill>
              </a:rPr>
              <a:t>2</a:t>
            </a:r>
            <a:r>
              <a:rPr sz="1100" b="1" spc="140">
                <a:solidFill>
                  <a:srgbClr val="008478"/>
                </a:solidFill>
              </a:rPr>
              <a:t>,</a:t>
            </a:r>
            <a:r>
              <a:rPr sz="1100" b="1" spc="65">
                <a:solidFill>
                  <a:srgbClr val="008478"/>
                </a:solidFill>
              </a:rPr>
              <a:t>67</a:t>
            </a:r>
            <a:r>
              <a:rPr sz="1100" b="1" spc="165">
                <a:solidFill>
                  <a:srgbClr val="008478"/>
                </a:solidFill>
              </a:rPr>
              <a:t>4</a:t>
            </a:r>
            <a:endParaRPr sz="1100" b="1"/>
          </a:p>
        </p:txBody>
      </p:sp>
      <p:sp>
        <p:nvSpPr>
          <p:cNvPr id="44" name="object 44"/>
          <p:cNvSpPr txBox="1"/>
          <p:nvPr/>
        </p:nvSpPr>
        <p:spPr>
          <a:xfrm>
            <a:off x="11168920" y="6819550"/>
            <a:ext cx="623029" cy="333724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727171"/>
                </a:solidFill>
              </a:rPr>
              <a:t>일반사</a:t>
            </a:r>
            <a:r>
              <a:rPr sz="900" b="1" spc="75">
                <a:solidFill>
                  <a:srgbClr val="727171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727171"/>
                </a:solidFill>
              </a:rPr>
              <a:t>3</a:t>
            </a:r>
            <a:r>
              <a:rPr sz="1100" b="1" spc="140">
                <a:solidFill>
                  <a:srgbClr val="727171"/>
                </a:solidFill>
              </a:rPr>
              <a:t>,</a:t>
            </a:r>
            <a:r>
              <a:rPr sz="1100" b="1" spc="65">
                <a:solidFill>
                  <a:srgbClr val="727171"/>
                </a:solidFill>
              </a:rPr>
              <a:t>48</a:t>
            </a:r>
            <a:r>
              <a:rPr sz="1100" b="1" spc="165">
                <a:solidFill>
                  <a:srgbClr val="727171"/>
                </a:solidFill>
              </a:rPr>
              <a:t>5</a:t>
            </a:r>
            <a:endParaRPr sz="1100" b="1"/>
          </a:p>
        </p:txBody>
      </p:sp>
      <p:pic>
        <p:nvPicPr>
          <p:cNvPr id="45" name="object 45"/>
          <p:cNvPicPr/>
          <p:nvPr/>
        </p:nvPicPr>
        <p:blipFill rotWithShape="1">
          <a:blip r:embed="rId8"/>
          <a:stretch>
            <a:fillRect/>
          </a:stretch>
        </p:blipFill>
        <p:spPr>
          <a:xfrm>
            <a:off x="12000561" y="5538254"/>
            <a:ext cx="923441" cy="2178990"/>
          </a:xfrm>
          <a:prstGeom prst="rect">
            <a:avLst/>
          </a:prstGeom>
        </p:spPr>
      </p:pic>
      <p:sp>
        <p:nvSpPr>
          <p:cNvPr id="46" name="object 46"/>
          <p:cNvSpPr txBox="1"/>
          <p:nvPr/>
        </p:nvSpPr>
        <p:spPr>
          <a:xfrm>
            <a:off x="12254382" y="7498523"/>
            <a:ext cx="419734" cy="1595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000" b="1" spc="-90">
                <a:solidFill>
                  <a:srgbClr val="FFFFFF"/>
                </a:solidFill>
              </a:rPr>
              <a:t>2</a:t>
            </a:r>
            <a:r>
              <a:rPr sz="1000" b="1" spc="-370">
                <a:solidFill>
                  <a:srgbClr val="FFFFFF"/>
                </a:solidFill>
              </a:rPr>
              <a:t>0</a:t>
            </a:r>
            <a:r>
              <a:rPr sz="1000" b="1" spc="160">
                <a:solidFill>
                  <a:srgbClr val="FFFFFF"/>
                </a:solidFill>
              </a:rPr>
              <a:t>1</a:t>
            </a:r>
            <a:r>
              <a:rPr sz="1000" b="1" spc="-215">
                <a:solidFill>
                  <a:srgbClr val="FFFFFF"/>
                </a:solidFill>
              </a:rPr>
              <a:t>0</a:t>
            </a:r>
            <a:r>
              <a:rPr sz="1350" b="1" spc="-44" baseline="3000">
                <a:solidFill>
                  <a:srgbClr val="FFFFFF"/>
                </a:solidFill>
              </a:rPr>
              <a:t>년</a:t>
            </a:r>
            <a:endParaRPr sz="1350" b="1" baseline="3000"/>
          </a:p>
        </p:txBody>
      </p:sp>
      <p:sp>
        <p:nvSpPr>
          <p:cNvPr id="47" name="object 47"/>
          <p:cNvSpPr txBox="1"/>
          <p:nvPr/>
        </p:nvSpPr>
        <p:spPr>
          <a:xfrm>
            <a:off x="12211016" y="5145894"/>
            <a:ext cx="495334" cy="34050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algn="ctr">
              <a:lnSpc>
                <a:spcPts val="1180"/>
              </a:lnSpc>
              <a:spcBef>
                <a:spcPts val="100"/>
              </a:spcBef>
              <a:defRPr/>
            </a:pPr>
            <a:r>
              <a:rPr sz="1000" b="1" spc="35"/>
              <a:t>전체</a:t>
            </a:r>
          </a:p>
          <a:p>
            <a:pPr algn="ctr">
              <a:lnSpc>
                <a:spcPts val="1420"/>
              </a:lnSpc>
              <a:defRPr/>
            </a:pPr>
            <a:r>
              <a:rPr sz="1200" b="1" spc="110"/>
              <a:t>7,503</a:t>
            </a:r>
            <a:endParaRPr sz="1200" b="1"/>
          </a:p>
        </p:txBody>
      </p:sp>
      <p:sp>
        <p:nvSpPr>
          <p:cNvPr id="48" name="object 48"/>
          <p:cNvSpPr txBox="1"/>
          <p:nvPr/>
        </p:nvSpPr>
        <p:spPr>
          <a:xfrm>
            <a:off x="12209750" y="6077049"/>
            <a:ext cx="572800" cy="333276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0F78AA"/>
                </a:solidFill>
              </a:rPr>
              <a:t>학대사</a:t>
            </a:r>
            <a:r>
              <a:rPr sz="900" b="1" spc="75">
                <a:solidFill>
                  <a:srgbClr val="0F78AA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0F78AA"/>
                </a:solidFill>
              </a:rPr>
              <a:t>3</a:t>
            </a:r>
            <a:r>
              <a:rPr sz="1100" b="1" spc="140">
                <a:solidFill>
                  <a:srgbClr val="0F78AA"/>
                </a:solidFill>
              </a:rPr>
              <a:t>,</a:t>
            </a:r>
            <a:r>
              <a:rPr sz="1100" b="1" spc="65">
                <a:solidFill>
                  <a:srgbClr val="0F78AA"/>
                </a:solidFill>
              </a:rPr>
              <a:t>06</a:t>
            </a:r>
            <a:r>
              <a:rPr sz="1100" b="1" spc="165">
                <a:solidFill>
                  <a:srgbClr val="0F78AA"/>
                </a:solidFill>
              </a:rPr>
              <a:t>8</a:t>
            </a:r>
            <a:endParaRPr sz="1100" b="1"/>
          </a:p>
        </p:txBody>
      </p:sp>
      <p:sp>
        <p:nvSpPr>
          <p:cNvPr id="49" name="object 49"/>
          <p:cNvSpPr txBox="1"/>
          <p:nvPr/>
        </p:nvSpPr>
        <p:spPr>
          <a:xfrm>
            <a:off x="12209750" y="6812760"/>
            <a:ext cx="572800" cy="330990"/>
          </a:xfrm>
          <a:prstGeom prst="rect">
            <a:avLst/>
          </a:prstGeom>
        </p:spPr>
        <p:txBody>
          <a:bodyPr vert="horz" wrap="square" lIns="0" tIns="2095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defRPr/>
            </a:pPr>
            <a:r>
              <a:rPr sz="900" b="1" spc="-5">
                <a:solidFill>
                  <a:srgbClr val="727171"/>
                </a:solidFill>
              </a:rPr>
              <a:t>일반사</a:t>
            </a:r>
            <a:r>
              <a:rPr sz="900" b="1" spc="75">
                <a:solidFill>
                  <a:srgbClr val="727171"/>
                </a:solidFill>
              </a:rPr>
              <a:t>례</a:t>
            </a:r>
          </a:p>
          <a:p>
            <a:pPr marL="66040">
              <a:lnSpc>
                <a:spcPct val="100000"/>
              </a:lnSpc>
              <a:spcBef>
                <a:spcPts val="80"/>
              </a:spcBef>
              <a:defRPr/>
            </a:pPr>
            <a:r>
              <a:rPr sz="1100" b="1" spc="65">
                <a:solidFill>
                  <a:srgbClr val="727171"/>
                </a:solidFill>
              </a:rPr>
              <a:t>4</a:t>
            </a:r>
            <a:r>
              <a:rPr sz="1100" b="1" spc="140">
                <a:solidFill>
                  <a:srgbClr val="727171"/>
                </a:solidFill>
              </a:rPr>
              <a:t>,</a:t>
            </a:r>
            <a:r>
              <a:rPr sz="1100" b="1" spc="65">
                <a:solidFill>
                  <a:srgbClr val="727171"/>
                </a:solidFill>
              </a:rPr>
              <a:t>43</a:t>
            </a:r>
            <a:r>
              <a:rPr sz="1100" b="1" spc="165">
                <a:solidFill>
                  <a:srgbClr val="727171"/>
                </a:solidFill>
              </a:rPr>
              <a:t>5</a:t>
            </a:r>
            <a:endParaRPr sz="1100" b="1"/>
          </a:p>
        </p:txBody>
      </p:sp>
      <p:sp>
        <p:nvSpPr>
          <p:cNvPr id="50" name="object 50"/>
          <p:cNvSpPr txBox="1"/>
          <p:nvPr/>
        </p:nvSpPr>
        <p:spPr>
          <a:xfrm>
            <a:off x="12047511" y="2026815"/>
            <a:ext cx="485140" cy="19251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55">
                <a:solidFill>
                  <a:srgbClr val="1584BB"/>
                </a:solidFill>
              </a:rPr>
              <a:t>6</a:t>
            </a:r>
            <a:r>
              <a:rPr sz="1200" b="1" spc="35">
                <a:solidFill>
                  <a:srgbClr val="1584BB"/>
                </a:solidFill>
              </a:rPr>
              <a:t> </a:t>
            </a:r>
            <a:r>
              <a:rPr sz="1200" b="1" spc="50">
                <a:solidFill>
                  <a:srgbClr val="1584BB"/>
                </a:solidFill>
              </a:rPr>
              <a:t>.7%</a:t>
            </a:r>
            <a:endParaRPr sz="1200" b="1"/>
          </a:p>
        </p:txBody>
      </p:sp>
      <p:sp>
        <p:nvSpPr>
          <p:cNvPr id="51" name="object 51"/>
          <p:cNvSpPr txBox="1"/>
          <p:nvPr/>
        </p:nvSpPr>
        <p:spPr>
          <a:xfrm>
            <a:off x="12042190" y="3795874"/>
            <a:ext cx="711835" cy="36655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spc="-10">
                <a:solidFill>
                  <a:srgbClr val="727171"/>
                </a:solidFill>
              </a:rPr>
              <a:t>정서적학</a:t>
            </a:r>
            <a:r>
              <a:rPr sz="1200" spc="95">
                <a:solidFill>
                  <a:srgbClr val="727171"/>
                </a:solidFill>
              </a:rPr>
              <a:t>대</a:t>
            </a:r>
            <a:endParaRPr sz="1200"/>
          </a:p>
        </p:txBody>
      </p:sp>
      <p:grpSp>
        <p:nvGrpSpPr>
          <p:cNvPr id="52" name="object 52"/>
          <p:cNvGrpSpPr/>
          <p:nvPr/>
        </p:nvGrpSpPr>
        <p:grpSpPr>
          <a:xfrm>
            <a:off x="8137159" y="2313063"/>
            <a:ext cx="4670425" cy="1484630"/>
            <a:chOff x="8137159" y="2313063"/>
            <a:chExt cx="4670425" cy="1484630"/>
          </a:xfrm>
        </p:grpSpPr>
        <p:sp>
          <p:nvSpPr>
            <p:cNvPr id="53" name="object 53"/>
            <p:cNvSpPr/>
            <p:nvPr/>
          </p:nvSpPr>
          <p:spPr>
            <a:xfrm>
              <a:off x="11807992" y="2313063"/>
              <a:ext cx="999490" cy="1484630"/>
            </a:xfrm>
            <a:custGeom>
              <a:avLst/>
              <a:gdLst/>
              <a:ahLst/>
              <a:cxnLst/>
              <a:rect l="l" t="t" r="r" b="b"/>
              <a:pathLst>
                <a:path w="999490" h="1484629">
                  <a:moveTo>
                    <a:pt x="450799" y="0"/>
                  </a:moveTo>
                  <a:lnTo>
                    <a:pt x="432773" y="2599"/>
                  </a:lnTo>
                  <a:lnTo>
                    <a:pt x="416771" y="9896"/>
                  </a:lnTo>
                  <a:lnTo>
                    <a:pt x="403523" y="21141"/>
                  </a:lnTo>
                  <a:lnTo>
                    <a:pt x="393763" y="35585"/>
                  </a:lnTo>
                  <a:lnTo>
                    <a:pt x="386701" y="32990"/>
                  </a:lnTo>
                  <a:lnTo>
                    <a:pt x="379368" y="31040"/>
                  </a:lnTo>
                  <a:lnTo>
                    <a:pt x="371767" y="29740"/>
                  </a:lnTo>
                  <a:lnTo>
                    <a:pt x="363905" y="29095"/>
                  </a:lnTo>
                  <a:lnTo>
                    <a:pt x="343959" y="30262"/>
                  </a:lnTo>
                  <a:lnTo>
                    <a:pt x="307757" y="46726"/>
                  </a:lnTo>
                  <a:lnTo>
                    <a:pt x="277999" y="80859"/>
                  </a:lnTo>
                  <a:lnTo>
                    <a:pt x="260795" y="125027"/>
                  </a:lnTo>
                  <a:lnTo>
                    <a:pt x="257555" y="150279"/>
                  </a:lnTo>
                  <a:lnTo>
                    <a:pt x="257712" y="175389"/>
                  </a:lnTo>
                  <a:lnTo>
                    <a:pt x="269118" y="220305"/>
                  </a:lnTo>
                  <a:lnTo>
                    <a:pt x="297248" y="258791"/>
                  </a:lnTo>
                  <a:lnTo>
                    <a:pt x="316420" y="271589"/>
                  </a:lnTo>
                  <a:lnTo>
                    <a:pt x="296464" y="300676"/>
                  </a:lnTo>
                  <a:lnTo>
                    <a:pt x="280396" y="334422"/>
                  </a:lnTo>
                  <a:lnTo>
                    <a:pt x="268596" y="372912"/>
                  </a:lnTo>
                  <a:lnTo>
                    <a:pt x="261442" y="416229"/>
                  </a:lnTo>
                  <a:lnTo>
                    <a:pt x="251631" y="473208"/>
                  </a:lnTo>
                  <a:lnTo>
                    <a:pt x="235254" y="528269"/>
                  </a:lnTo>
                  <a:lnTo>
                    <a:pt x="214206" y="580239"/>
                  </a:lnTo>
                  <a:lnTo>
                    <a:pt x="190384" y="627941"/>
                  </a:lnTo>
                  <a:lnTo>
                    <a:pt x="165682" y="670202"/>
                  </a:lnTo>
                  <a:lnTo>
                    <a:pt x="141996" y="705844"/>
                  </a:lnTo>
                  <a:lnTo>
                    <a:pt x="105257" y="752576"/>
                  </a:lnTo>
                  <a:lnTo>
                    <a:pt x="91898" y="751994"/>
                  </a:lnTo>
                  <a:lnTo>
                    <a:pt x="79182" y="752967"/>
                  </a:lnTo>
                  <a:lnTo>
                    <a:pt x="43186" y="770894"/>
                  </a:lnTo>
                  <a:lnTo>
                    <a:pt x="23643" y="808947"/>
                  </a:lnTo>
                  <a:lnTo>
                    <a:pt x="14183" y="848525"/>
                  </a:lnTo>
                  <a:lnTo>
                    <a:pt x="5756" y="910887"/>
                  </a:lnTo>
                  <a:lnTo>
                    <a:pt x="2443" y="954536"/>
                  </a:lnTo>
                  <a:lnTo>
                    <a:pt x="613" y="999640"/>
                  </a:lnTo>
                  <a:lnTo>
                    <a:pt x="0" y="1046010"/>
                  </a:lnTo>
                  <a:lnTo>
                    <a:pt x="689" y="1094517"/>
                  </a:lnTo>
                  <a:lnTo>
                    <a:pt x="2184" y="1146453"/>
                  </a:lnTo>
                  <a:lnTo>
                    <a:pt x="4366" y="1200013"/>
                  </a:lnTo>
                  <a:lnTo>
                    <a:pt x="7119" y="1253389"/>
                  </a:lnTo>
                  <a:lnTo>
                    <a:pt x="10326" y="1304779"/>
                  </a:lnTo>
                  <a:lnTo>
                    <a:pt x="13867" y="1352375"/>
                  </a:lnTo>
                  <a:lnTo>
                    <a:pt x="17627" y="1394372"/>
                  </a:lnTo>
                  <a:lnTo>
                    <a:pt x="29355" y="1470846"/>
                  </a:lnTo>
                  <a:lnTo>
                    <a:pt x="37479" y="1484490"/>
                  </a:lnTo>
                  <a:lnTo>
                    <a:pt x="44214" y="1470006"/>
                  </a:lnTo>
                  <a:lnTo>
                    <a:pt x="47917" y="1427505"/>
                  </a:lnTo>
                  <a:lnTo>
                    <a:pt x="49575" y="1350727"/>
                  </a:lnTo>
                  <a:lnTo>
                    <a:pt x="50896" y="1251850"/>
                  </a:lnTo>
                  <a:lnTo>
                    <a:pt x="51658" y="1145436"/>
                  </a:lnTo>
                  <a:lnTo>
                    <a:pt x="51638" y="1046048"/>
                  </a:lnTo>
                  <a:lnTo>
                    <a:pt x="51828" y="956219"/>
                  </a:lnTo>
                  <a:lnTo>
                    <a:pt x="52527" y="913744"/>
                  </a:lnTo>
                  <a:lnTo>
                    <a:pt x="54152" y="873353"/>
                  </a:lnTo>
                  <a:lnTo>
                    <a:pt x="56932" y="834954"/>
                  </a:lnTo>
                  <a:lnTo>
                    <a:pt x="77098" y="783460"/>
                  </a:lnTo>
                  <a:lnTo>
                    <a:pt x="100037" y="774750"/>
                  </a:lnTo>
                  <a:lnTo>
                    <a:pt x="117731" y="776990"/>
                  </a:lnTo>
                  <a:lnTo>
                    <a:pt x="151599" y="800163"/>
                  </a:lnTo>
                  <a:lnTo>
                    <a:pt x="169114" y="839473"/>
                  </a:lnTo>
                  <a:lnTo>
                    <a:pt x="169405" y="837260"/>
                  </a:lnTo>
                  <a:lnTo>
                    <a:pt x="164196" y="796023"/>
                  </a:lnTo>
                  <a:lnTo>
                    <a:pt x="136620" y="761688"/>
                  </a:lnTo>
                  <a:lnTo>
                    <a:pt x="122783" y="755992"/>
                  </a:lnTo>
                  <a:lnTo>
                    <a:pt x="171269" y="738350"/>
                  </a:lnTo>
                  <a:lnTo>
                    <a:pt x="210514" y="713527"/>
                  </a:lnTo>
                  <a:lnTo>
                    <a:pt x="242007" y="682624"/>
                  </a:lnTo>
                  <a:lnTo>
                    <a:pt x="267239" y="646742"/>
                  </a:lnTo>
                  <a:lnTo>
                    <a:pt x="287697" y="606980"/>
                  </a:lnTo>
                  <a:lnTo>
                    <a:pt x="304873" y="564439"/>
                  </a:lnTo>
                  <a:lnTo>
                    <a:pt x="320255" y="520220"/>
                  </a:lnTo>
                  <a:lnTo>
                    <a:pt x="335333" y="475422"/>
                  </a:lnTo>
                  <a:lnTo>
                    <a:pt x="351596" y="431146"/>
                  </a:lnTo>
                  <a:lnTo>
                    <a:pt x="370535" y="388492"/>
                  </a:lnTo>
                  <a:lnTo>
                    <a:pt x="399291" y="404381"/>
                  </a:lnTo>
                  <a:lnTo>
                    <a:pt x="422767" y="428662"/>
                  </a:lnTo>
                  <a:lnTo>
                    <a:pt x="455480" y="498518"/>
                  </a:lnTo>
                  <a:lnTo>
                    <a:pt x="465518" y="542151"/>
                  </a:lnTo>
                  <a:lnTo>
                    <a:pt x="471876" y="590292"/>
                  </a:lnTo>
                  <a:lnTo>
                    <a:pt x="474956" y="641971"/>
                  </a:lnTo>
                  <a:lnTo>
                    <a:pt x="475158" y="696215"/>
                  </a:lnTo>
                  <a:lnTo>
                    <a:pt x="472881" y="752055"/>
                  </a:lnTo>
                  <a:lnTo>
                    <a:pt x="468526" y="808520"/>
                  </a:lnTo>
                  <a:lnTo>
                    <a:pt x="462494" y="864637"/>
                  </a:lnTo>
                  <a:lnTo>
                    <a:pt x="455184" y="919436"/>
                  </a:lnTo>
                  <a:lnTo>
                    <a:pt x="446998" y="971947"/>
                  </a:lnTo>
                  <a:lnTo>
                    <a:pt x="438335" y="1021197"/>
                  </a:lnTo>
                  <a:lnTo>
                    <a:pt x="429595" y="1066216"/>
                  </a:lnTo>
                  <a:lnTo>
                    <a:pt x="421179" y="1106033"/>
                  </a:lnTo>
                  <a:lnTo>
                    <a:pt x="406920" y="1166177"/>
                  </a:lnTo>
                  <a:lnTo>
                    <a:pt x="445147" y="1170128"/>
                  </a:lnTo>
                  <a:lnTo>
                    <a:pt x="483565" y="1173213"/>
                  </a:lnTo>
                  <a:lnTo>
                    <a:pt x="488273" y="1235107"/>
                  </a:lnTo>
                  <a:lnTo>
                    <a:pt x="495256" y="1295666"/>
                  </a:lnTo>
                  <a:lnTo>
                    <a:pt x="503538" y="1352640"/>
                  </a:lnTo>
                  <a:lnTo>
                    <a:pt x="512145" y="1403783"/>
                  </a:lnTo>
                  <a:lnTo>
                    <a:pt x="520103" y="1446847"/>
                  </a:lnTo>
                  <a:lnTo>
                    <a:pt x="526702" y="1461768"/>
                  </a:lnTo>
                  <a:lnTo>
                    <a:pt x="529991" y="1457964"/>
                  </a:lnTo>
                  <a:lnTo>
                    <a:pt x="532663" y="1446657"/>
                  </a:lnTo>
                  <a:lnTo>
                    <a:pt x="538817" y="1401893"/>
                  </a:lnTo>
                  <a:lnTo>
                    <a:pt x="552728" y="1294517"/>
                  </a:lnTo>
                  <a:lnTo>
                    <a:pt x="561016" y="1236233"/>
                  </a:lnTo>
                  <a:lnTo>
                    <a:pt x="570547" y="1177772"/>
                  </a:lnTo>
                  <a:lnTo>
                    <a:pt x="607202" y="1178933"/>
                  </a:lnTo>
                  <a:lnTo>
                    <a:pt x="643923" y="1179822"/>
                  </a:lnTo>
                  <a:lnTo>
                    <a:pt x="717461" y="1181214"/>
                  </a:lnTo>
                  <a:lnTo>
                    <a:pt x="729819" y="1235189"/>
                  </a:lnTo>
                  <a:lnTo>
                    <a:pt x="740915" y="1288987"/>
                  </a:lnTo>
                  <a:lnTo>
                    <a:pt x="750755" y="1340951"/>
                  </a:lnTo>
                  <a:lnTo>
                    <a:pt x="759348" y="1389425"/>
                  </a:lnTo>
                  <a:lnTo>
                    <a:pt x="772820" y="1469275"/>
                  </a:lnTo>
                  <a:lnTo>
                    <a:pt x="775842" y="1480572"/>
                  </a:lnTo>
                  <a:lnTo>
                    <a:pt x="779503" y="1484393"/>
                  </a:lnTo>
                  <a:lnTo>
                    <a:pt x="783293" y="1480725"/>
                  </a:lnTo>
                  <a:lnTo>
                    <a:pt x="786701" y="1469555"/>
                  </a:lnTo>
                  <a:lnTo>
                    <a:pt x="793938" y="1429680"/>
                  </a:lnTo>
                  <a:lnTo>
                    <a:pt x="800316" y="1385259"/>
                  </a:lnTo>
                  <a:lnTo>
                    <a:pt x="805729" y="1337367"/>
                  </a:lnTo>
                  <a:lnTo>
                    <a:pt x="810073" y="1287078"/>
                  </a:lnTo>
                  <a:lnTo>
                    <a:pt x="813243" y="1235469"/>
                  </a:lnTo>
                  <a:lnTo>
                    <a:pt x="815136" y="1183614"/>
                  </a:lnTo>
                  <a:lnTo>
                    <a:pt x="867176" y="1185783"/>
                  </a:lnTo>
                  <a:lnTo>
                    <a:pt x="893119" y="1187236"/>
                  </a:lnTo>
                  <a:lnTo>
                    <a:pt x="918997" y="1188999"/>
                  </a:lnTo>
                  <a:lnTo>
                    <a:pt x="914189" y="1155747"/>
                  </a:lnTo>
                  <a:lnTo>
                    <a:pt x="909690" y="1118103"/>
                  </a:lnTo>
                  <a:lnTo>
                    <a:pt x="905327" y="1076567"/>
                  </a:lnTo>
                  <a:lnTo>
                    <a:pt x="891294" y="933619"/>
                  </a:lnTo>
                  <a:lnTo>
                    <a:pt x="885720" y="881527"/>
                  </a:lnTo>
                  <a:lnTo>
                    <a:pt x="879406" y="828049"/>
                  </a:lnTo>
                  <a:lnTo>
                    <a:pt x="872177" y="773686"/>
                  </a:lnTo>
                  <a:lnTo>
                    <a:pt x="863858" y="718939"/>
                  </a:lnTo>
                  <a:lnTo>
                    <a:pt x="854275" y="664309"/>
                  </a:lnTo>
                  <a:lnTo>
                    <a:pt x="843253" y="610297"/>
                  </a:lnTo>
                  <a:lnTo>
                    <a:pt x="830616" y="557405"/>
                  </a:lnTo>
                  <a:lnTo>
                    <a:pt x="816190" y="506133"/>
                  </a:lnTo>
                  <a:lnTo>
                    <a:pt x="849447" y="543869"/>
                  </a:lnTo>
                  <a:lnTo>
                    <a:pt x="877977" y="586305"/>
                  </a:lnTo>
                  <a:lnTo>
                    <a:pt x="902769" y="632010"/>
                  </a:lnTo>
                  <a:lnTo>
                    <a:pt x="924813" y="679555"/>
                  </a:lnTo>
                  <a:lnTo>
                    <a:pt x="945098" y="727510"/>
                  </a:lnTo>
                  <a:lnTo>
                    <a:pt x="964614" y="774446"/>
                  </a:lnTo>
                  <a:lnTo>
                    <a:pt x="984351" y="818934"/>
                  </a:lnTo>
                  <a:lnTo>
                    <a:pt x="991078" y="830048"/>
                  </a:lnTo>
                  <a:lnTo>
                    <a:pt x="996321" y="832878"/>
                  </a:lnTo>
                  <a:lnTo>
                    <a:pt x="999335" y="827660"/>
                  </a:lnTo>
                  <a:lnTo>
                    <a:pt x="999375" y="814628"/>
                  </a:lnTo>
                  <a:lnTo>
                    <a:pt x="991703" y="753776"/>
                  </a:lnTo>
                  <a:lnTo>
                    <a:pt x="981369" y="695704"/>
                  </a:lnTo>
                  <a:lnTo>
                    <a:pt x="968472" y="640477"/>
                  </a:lnTo>
                  <a:lnTo>
                    <a:pt x="953111" y="588157"/>
                  </a:lnTo>
                  <a:lnTo>
                    <a:pt x="935385" y="538808"/>
                  </a:lnTo>
                  <a:lnTo>
                    <a:pt x="915393" y="492492"/>
                  </a:lnTo>
                  <a:lnTo>
                    <a:pt x="893234" y="449273"/>
                  </a:lnTo>
                  <a:lnTo>
                    <a:pt x="869007" y="409214"/>
                  </a:lnTo>
                  <a:lnTo>
                    <a:pt x="842810" y="372378"/>
                  </a:lnTo>
                  <a:lnTo>
                    <a:pt x="814744" y="338829"/>
                  </a:lnTo>
                  <a:lnTo>
                    <a:pt x="784907" y="308629"/>
                  </a:lnTo>
                  <a:lnTo>
                    <a:pt x="753398" y="281842"/>
                  </a:lnTo>
                  <a:lnTo>
                    <a:pt x="720316" y="258531"/>
                  </a:lnTo>
                  <a:lnTo>
                    <a:pt x="685760" y="238758"/>
                  </a:lnTo>
                  <a:lnTo>
                    <a:pt x="649829" y="222588"/>
                  </a:lnTo>
                  <a:lnTo>
                    <a:pt x="612622" y="210083"/>
                  </a:lnTo>
                  <a:lnTo>
                    <a:pt x="600087" y="208000"/>
                  </a:lnTo>
                  <a:lnTo>
                    <a:pt x="586804" y="203305"/>
                  </a:lnTo>
                  <a:lnTo>
                    <a:pt x="544474" y="193865"/>
                  </a:lnTo>
                  <a:lnTo>
                    <a:pt x="495584" y="191093"/>
                  </a:lnTo>
                  <a:lnTo>
                    <a:pt x="471938" y="192454"/>
                  </a:lnTo>
                  <a:lnTo>
                    <a:pt x="448970" y="195656"/>
                  </a:lnTo>
                  <a:lnTo>
                    <a:pt x="451381" y="186826"/>
                  </a:lnTo>
                  <a:lnTo>
                    <a:pt x="453297" y="177688"/>
                  </a:lnTo>
                  <a:lnTo>
                    <a:pt x="454713" y="168242"/>
                  </a:lnTo>
                  <a:lnTo>
                    <a:pt x="455625" y="158483"/>
                  </a:lnTo>
                  <a:lnTo>
                    <a:pt x="455861" y="150352"/>
                  </a:lnTo>
                  <a:lnTo>
                    <a:pt x="455726" y="142413"/>
                  </a:lnTo>
                  <a:lnTo>
                    <a:pt x="455239" y="134657"/>
                  </a:lnTo>
                  <a:lnTo>
                    <a:pt x="454418" y="127076"/>
                  </a:lnTo>
                  <a:lnTo>
                    <a:pt x="477918" y="121134"/>
                  </a:lnTo>
                  <a:lnTo>
                    <a:pt x="496976" y="107364"/>
                  </a:lnTo>
                  <a:lnTo>
                    <a:pt x="509757" y="87590"/>
                  </a:lnTo>
                  <a:lnTo>
                    <a:pt x="514426" y="63639"/>
                  </a:lnTo>
                  <a:lnTo>
                    <a:pt x="509427" y="38860"/>
                  </a:lnTo>
                  <a:lnTo>
                    <a:pt x="495795" y="18632"/>
                  </a:lnTo>
                  <a:lnTo>
                    <a:pt x="475571" y="4998"/>
                  </a:lnTo>
                  <a:lnTo>
                    <a:pt x="450799" y="0"/>
                  </a:lnTo>
                  <a:close/>
                </a:path>
              </a:pathLst>
            </a:custGeom>
            <a:solidFill>
              <a:srgbClr val="1584B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bject 54"/>
            <p:cNvSpPr/>
            <p:nvPr/>
          </p:nvSpPr>
          <p:spPr>
            <a:xfrm>
              <a:off x="10868012" y="2725257"/>
              <a:ext cx="689610" cy="1024890"/>
            </a:xfrm>
            <a:custGeom>
              <a:avLst/>
              <a:gdLst/>
              <a:ahLst/>
              <a:cxnLst/>
              <a:rect l="l" t="t" r="r" b="b"/>
              <a:pathLst>
                <a:path w="689609" h="1024889">
                  <a:moveTo>
                    <a:pt x="311048" y="0"/>
                  </a:moveTo>
                  <a:lnTo>
                    <a:pt x="298614" y="1792"/>
                  </a:lnTo>
                  <a:lnTo>
                    <a:pt x="287574" y="6826"/>
                  </a:lnTo>
                  <a:lnTo>
                    <a:pt x="278431" y="14583"/>
                  </a:lnTo>
                  <a:lnTo>
                    <a:pt x="271691" y="24549"/>
                  </a:lnTo>
                  <a:lnTo>
                    <a:pt x="265328" y="21869"/>
                  </a:lnTo>
                  <a:lnTo>
                    <a:pt x="258444" y="20370"/>
                  </a:lnTo>
                  <a:lnTo>
                    <a:pt x="251091" y="20078"/>
                  </a:lnTo>
                  <a:lnTo>
                    <a:pt x="237333" y="20880"/>
                  </a:lnTo>
                  <a:lnTo>
                    <a:pt x="201206" y="42735"/>
                  </a:lnTo>
                  <a:lnTo>
                    <a:pt x="179953" y="86269"/>
                  </a:lnTo>
                  <a:lnTo>
                    <a:pt x="177723" y="103695"/>
                  </a:lnTo>
                  <a:lnTo>
                    <a:pt x="177825" y="121016"/>
                  </a:lnTo>
                  <a:lnTo>
                    <a:pt x="193395" y="165620"/>
                  </a:lnTo>
                  <a:lnTo>
                    <a:pt x="218338" y="187388"/>
                  </a:lnTo>
                  <a:lnTo>
                    <a:pt x="204563" y="207462"/>
                  </a:lnTo>
                  <a:lnTo>
                    <a:pt x="193474" y="230749"/>
                  </a:lnTo>
                  <a:lnTo>
                    <a:pt x="185334" y="257307"/>
                  </a:lnTo>
                  <a:lnTo>
                    <a:pt x="180403" y="287197"/>
                  </a:lnTo>
                  <a:lnTo>
                    <a:pt x="167309" y="349517"/>
                  </a:lnTo>
                  <a:lnTo>
                    <a:pt x="144627" y="407205"/>
                  </a:lnTo>
                  <a:lnTo>
                    <a:pt x="117715" y="456941"/>
                  </a:lnTo>
                  <a:lnTo>
                    <a:pt x="91931" y="495405"/>
                  </a:lnTo>
                  <a:lnTo>
                    <a:pt x="72631" y="519277"/>
                  </a:lnTo>
                  <a:lnTo>
                    <a:pt x="63410" y="518872"/>
                  </a:lnTo>
                  <a:lnTo>
                    <a:pt x="54636" y="519544"/>
                  </a:lnTo>
                  <a:lnTo>
                    <a:pt x="21285" y="544715"/>
                  </a:lnTo>
                  <a:lnTo>
                    <a:pt x="9785" y="585481"/>
                  </a:lnTo>
                  <a:lnTo>
                    <a:pt x="3971" y="628513"/>
                  </a:lnTo>
                  <a:lnTo>
                    <a:pt x="423" y="689749"/>
                  </a:lnTo>
                  <a:lnTo>
                    <a:pt x="0" y="721740"/>
                  </a:lnTo>
                  <a:lnTo>
                    <a:pt x="1034" y="776512"/>
                  </a:lnTo>
                  <a:lnTo>
                    <a:pt x="3367" y="835423"/>
                  </a:lnTo>
                  <a:lnTo>
                    <a:pt x="6665" y="893374"/>
                  </a:lnTo>
                  <a:lnTo>
                    <a:pt x="10598" y="945263"/>
                  </a:lnTo>
                  <a:lnTo>
                    <a:pt x="14833" y="985989"/>
                  </a:lnTo>
                  <a:lnTo>
                    <a:pt x="25865" y="1024296"/>
                  </a:lnTo>
                  <a:lnTo>
                    <a:pt x="30508" y="1014300"/>
                  </a:lnTo>
                  <a:lnTo>
                    <a:pt x="33993" y="944133"/>
                  </a:lnTo>
                  <a:lnTo>
                    <a:pt x="34795" y="892248"/>
                  </a:lnTo>
                  <a:lnTo>
                    <a:pt x="35388" y="834465"/>
                  </a:lnTo>
                  <a:lnTo>
                    <a:pt x="35694" y="775927"/>
                  </a:lnTo>
                  <a:lnTo>
                    <a:pt x="35766" y="659791"/>
                  </a:lnTo>
                  <a:lnTo>
                    <a:pt x="36246" y="630483"/>
                  </a:lnTo>
                  <a:lnTo>
                    <a:pt x="39285" y="576118"/>
                  </a:lnTo>
                  <a:lnTo>
                    <a:pt x="53201" y="540589"/>
                  </a:lnTo>
                  <a:lnTo>
                    <a:pt x="69024" y="534581"/>
                  </a:lnTo>
                  <a:lnTo>
                    <a:pt x="81235" y="536122"/>
                  </a:lnTo>
                  <a:lnTo>
                    <a:pt x="111986" y="564960"/>
                  </a:lnTo>
                  <a:lnTo>
                    <a:pt x="116686" y="579237"/>
                  </a:lnTo>
                  <a:lnTo>
                    <a:pt x="117017" y="574255"/>
                  </a:lnTo>
                  <a:lnTo>
                    <a:pt x="102031" y="531380"/>
                  </a:lnTo>
                  <a:lnTo>
                    <a:pt x="84721" y="521639"/>
                  </a:lnTo>
                  <a:lnTo>
                    <a:pt x="130504" y="502685"/>
                  </a:lnTo>
                  <a:lnTo>
                    <a:pt x="164173" y="474285"/>
                  </a:lnTo>
                  <a:lnTo>
                    <a:pt x="188724" y="438651"/>
                  </a:lnTo>
                  <a:lnTo>
                    <a:pt x="207153" y="397998"/>
                  </a:lnTo>
                  <a:lnTo>
                    <a:pt x="222457" y="354539"/>
                  </a:lnTo>
                  <a:lnTo>
                    <a:pt x="237633" y="310488"/>
                  </a:lnTo>
                  <a:lnTo>
                    <a:pt x="255676" y="268058"/>
                  </a:lnTo>
                  <a:lnTo>
                    <a:pt x="301869" y="312183"/>
                  </a:lnTo>
                  <a:lnTo>
                    <a:pt x="315527" y="348379"/>
                  </a:lnTo>
                  <a:lnTo>
                    <a:pt x="323871" y="391626"/>
                  </a:lnTo>
                  <a:lnTo>
                    <a:pt x="327632" y="440145"/>
                  </a:lnTo>
                  <a:lnTo>
                    <a:pt x="327545" y="492158"/>
                  </a:lnTo>
                  <a:lnTo>
                    <a:pt x="324343" y="545885"/>
                  </a:lnTo>
                  <a:lnTo>
                    <a:pt x="318759" y="599549"/>
                  </a:lnTo>
                  <a:lnTo>
                    <a:pt x="311526" y="651370"/>
                  </a:lnTo>
                  <a:lnTo>
                    <a:pt x="303378" y="699571"/>
                  </a:lnTo>
                  <a:lnTo>
                    <a:pt x="295047" y="742371"/>
                  </a:lnTo>
                  <a:lnTo>
                    <a:pt x="280771" y="804659"/>
                  </a:lnTo>
                  <a:lnTo>
                    <a:pt x="307151" y="807389"/>
                  </a:lnTo>
                  <a:lnTo>
                    <a:pt x="333654" y="809510"/>
                  </a:lnTo>
                  <a:lnTo>
                    <a:pt x="337993" y="862815"/>
                  </a:lnTo>
                  <a:lnTo>
                    <a:pt x="344517" y="914069"/>
                  </a:lnTo>
                  <a:lnTo>
                    <a:pt x="351915" y="960247"/>
                  </a:lnTo>
                  <a:lnTo>
                    <a:pt x="358876" y="998321"/>
                  </a:lnTo>
                  <a:lnTo>
                    <a:pt x="361047" y="1006063"/>
                  </a:lnTo>
                  <a:lnTo>
                    <a:pt x="363426" y="1008621"/>
                  </a:lnTo>
                  <a:lnTo>
                    <a:pt x="365695" y="1005997"/>
                  </a:lnTo>
                  <a:lnTo>
                    <a:pt x="367537" y="998194"/>
                  </a:lnTo>
                  <a:lnTo>
                    <a:pt x="372886" y="958808"/>
                  </a:lnTo>
                  <a:lnTo>
                    <a:pt x="378787" y="912814"/>
                  </a:lnTo>
                  <a:lnTo>
                    <a:pt x="385597" y="863125"/>
                  </a:lnTo>
                  <a:lnTo>
                    <a:pt x="393674" y="812660"/>
                  </a:lnTo>
                  <a:lnTo>
                    <a:pt x="418970" y="813463"/>
                  </a:lnTo>
                  <a:lnTo>
                    <a:pt x="495045" y="815035"/>
                  </a:lnTo>
                  <a:lnTo>
                    <a:pt x="507512" y="870927"/>
                  </a:lnTo>
                  <a:lnTo>
                    <a:pt x="518023" y="925258"/>
                  </a:lnTo>
                  <a:lnTo>
                    <a:pt x="526596" y="974169"/>
                  </a:lnTo>
                  <a:lnTo>
                    <a:pt x="533247" y="1013802"/>
                  </a:lnTo>
                  <a:lnTo>
                    <a:pt x="535329" y="1021597"/>
                  </a:lnTo>
                  <a:lnTo>
                    <a:pt x="537854" y="1024232"/>
                  </a:lnTo>
                  <a:lnTo>
                    <a:pt x="540469" y="1021700"/>
                  </a:lnTo>
                  <a:lnTo>
                    <a:pt x="542823" y="1013993"/>
                  </a:lnTo>
                  <a:lnTo>
                    <a:pt x="550098" y="971500"/>
                  </a:lnTo>
                  <a:lnTo>
                    <a:pt x="555953" y="922785"/>
                  </a:lnTo>
                  <a:lnTo>
                    <a:pt x="560148" y="870350"/>
                  </a:lnTo>
                  <a:lnTo>
                    <a:pt x="562444" y="816698"/>
                  </a:lnTo>
                  <a:lnTo>
                    <a:pt x="598354" y="818186"/>
                  </a:lnTo>
                  <a:lnTo>
                    <a:pt x="634110" y="820407"/>
                  </a:lnTo>
                  <a:lnTo>
                    <a:pt x="629050" y="783386"/>
                  </a:lnTo>
                  <a:lnTo>
                    <a:pt x="624343" y="739495"/>
                  </a:lnTo>
                  <a:lnTo>
                    <a:pt x="614176" y="636309"/>
                  </a:lnTo>
                  <a:lnTo>
                    <a:pt x="607807" y="579616"/>
                  </a:lnTo>
                  <a:lnTo>
                    <a:pt x="599976" y="521260"/>
                  </a:lnTo>
                  <a:lnTo>
                    <a:pt x="590228" y="462541"/>
                  </a:lnTo>
                  <a:lnTo>
                    <a:pt x="578111" y="404762"/>
                  </a:lnTo>
                  <a:lnTo>
                    <a:pt x="563168" y="349224"/>
                  </a:lnTo>
                  <a:lnTo>
                    <a:pt x="594341" y="386643"/>
                  </a:lnTo>
                  <a:lnTo>
                    <a:pt x="619660" y="429643"/>
                  </a:lnTo>
                  <a:lnTo>
                    <a:pt x="640996" y="475516"/>
                  </a:lnTo>
                  <a:lnTo>
                    <a:pt x="660221" y="521558"/>
                  </a:lnTo>
                  <a:lnTo>
                    <a:pt x="679208" y="565061"/>
                  </a:lnTo>
                  <a:lnTo>
                    <a:pt x="683849" y="572731"/>
                  </a:lnTo>
                  <a:lnTo>
                    <a:pt x="687466" y="574686"/>
                  </a:lnTo>
                  <a:lnTo>
                    <a:pt x="689545" y="571085"/>
                  </a:lnTo>
                  <a:lnTo>
                    <a:pt x="689571" y="562089"/>
                  </a:lnTo>
                  <a:lnTo>
                    <a:pt x="681260" y="501649"/>
                  </a:lnTo>
                  <a:lnTo>
                    <a:pt x="669128" y="445310"/>
                  </a:lnTo>
                  <a:lnTo>
                    <a:pt x="653386" y="393206"/>
                  </a:lnTo>
                  <a:lnTo>
                    <a:pt x="634244" y="345472"/>
                  </a:lnTo>
                  <a:lnTo>
                    <a:pt x="611912" y="302241"/>
                  </a:lnTo>
                  <a:lnTo>
                    <a:pt x="586601" y="263649"/>
                  </a:lnTo>
                  <a:lnTo>
                    <a:pt x="558520" y="229829"/>
                  </a:lnTo>
                  <a:lnTo>
                    <a:pt x="527880" y="200916"/>
                  </a:lnTo>
                  <a:lnTo>
                    <a:pt x="494891" y="177043"/>
                  </a:lnTo>
                  <a:lnTo>
                    <a:pt x="459763" y="158345"/>
                  </a:lnTo>
                  <a:lnTo>
                    <a:pt x="422706" y="144957"/>
                  </a:lnTo>
                  <a:lnTo>
                    <a:pt x="414058" y="143522"/>
                  </a:lnTo>
                  <a:lnTo>
                    <a:pt x="404893" y="140278"/>
                  </a:lnTo>
                  <a:lnTo>
                    <a:pt x="358663" y="132179"/>
                  </a:lnTo>
                  <a:lnTo>
                    <a:pt x="341955" y="131851"/>
                  </a:lnTo>
                  <a:lnTo>
                    <a:pt x="325640" y="132790"/>
                  </a:lnTo>
                  <a:lnTo>
                    <a:pt x="309791" y="135000"/>
                  </a:lnTo>
                  <a:lnTo>
                    <a:pt x="311452" y="128904"/>
                  </a:lnTo>
                  <a:lnTo>
                    <a:pt x="312774" y="122599"/>
                  </a:lnTo>
                  <a:lnTo>
                    <a:pt x="313750" y="116084"/>
                  </a:lnTo>
                  <a:lnTo>
                    <a:pt x="314375" y="109359"/>
                  </a:lnTo>
                  <a:lnTo>
                    <a:pt x="314782" y="101777"/>
                  </a:lnTo>
                  <a:lnTo>
                    <a:pt x="314451" y="94576"/>
                  </a:lnTo>
                  <a:lnTo>
                    <a:pt x="313550" y="87680"/>
                  </a:lnTo>
                  <a:lnTo>
                    <a:pt x="329765" y="83580"/>
                  </a:lnTo>
                  <a:lnTo>
                    <a:pt x="342914" y="74079"/>
                  </a:lnTo>
                  <a:lnTo>
                    <a:pt x="351731" y="60434"/>
                  </a:lnTo>
                  <a:lnTo>
                    <a:pt x="354952" y="43903"/>
                  </a:lnTo>
                  <a:lnTo>
                    <a:pt x="351505" y="26810"/>
                  </a:lnTo>
                  <a:lnTo>
                    <a:pt x="342101" y="12855"/>
                  </a:lnTo>
                  <a:lnTo>
                    <a:pt x="328147" y="3448"/>
                  </a:lnTo>
                  <a:lnTo>
                    <a:pt x="311048" y="0"/>
                  </a:lnTo>
                  <a:close/>
                </a:path>
              </a:pathLst>
            </a:custGeom>
            <a:solidFill>
              <a:srgbClr val="00A49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5" name="object 55"/>
            <p:cNvSpPr/>
            <p:nvPr/>
          </p:nvSpPr>
          <p:spPr>
            <a:xfrm>
              <a:off x="9984868" y="3007681"/>
              <a:ext cx="501015" cy="744855"/>
            </a:xfrm>
            <a:custGeom>
              <a:avLst/>
              <a:gdLst/>
              <a:ahLst/>
              <a:cxnLst/>
              <a:rect l="l" t="t" r="r" b="b"/>
              <a:pathLst>
                <a:path w="501015" h="744854">
                  <a:moveTo>
                    <a:pt x="225272" y="0"/>
                  </a:moveTo>
                  <a:lnTo>
                    <a:pt x="216265" y="1299"/>
                  </a:lnTo>
                  <a:lnTo>
                    <a:pt x="208270" y="4948"/>
                  </a:lnTo>
                  <a:lnTo>
                    <a:pt x="201651" y="10570"/>
                  </a:lnTo>
                  <a:lnTo>
                    <a:pt x="196773" y="17792"/>
                  </a:lnTo>
                  <a:lnTo>
                    <a:pt x="192150" y="15849"/>
                  </a:lnTo>
                  <a:lnTo>
                    <a:pt x="187172" y="14757"/>
                  </a:lnTo>
                  <a:lnTo>
                    <a:pt x="181851" y="14541"/>
                  </a:lnTo>
                  <a:lnTo>
                    <a:pt x="171885" y="15126"/>
                  </a:lnTo>
                  <a:lnTo>
                    <a:pt x="138919" y="40415"/>
                  </a:lnTo>
                  <a:lnTo>
                    <a:pt x="128701" y="75107"/>
                  </a:lnTo>
                  <a:lnTo>
                    <a:pt x="128779" y="87651"/>
                  </a:lnTo>
                  <a:lnTo>
                    <a:pt x="145326" y="127215"/>
                  </a:lnTo>
                  <a:lnTo>
                    <a:pt x="158127" y="135724"/>
                  </a:lnTo>
                  <a:lnTo>
                    <a:pt x="148150" y="150259"/>
                  </a:lnTo>
                  <a:lnTo>
                    <a:pt x="140119" y="167125"/>
                  </a:lnTo>
                  <a:lnTo>
                    <a:pt x="134221" y="186363"/>
                  </a:lnTo>
                  <a:lnTo>
                    <a:pt x="130644" y="208013"/>
                  </a:lnTo>
                  <a:lnTo>
                    <a:pt x="117555" y="264001"/>
                  </a:lnTo>
                  <a:lnTo>
                    <a:pt x="95132" y="313810"/>
                  </a:lnTo>
                  <a:lnTo>
                    <a:pt x="70951" y="352742"/>
                  </a:lnTo>
                  <a:lnTo>
                    <a:pt x="52590" y="376097"/>
                  </a:lnTo>
                  <a:lnTo>
                    <a:pt x="43637" y="375170"/>
                  </a:lnTo>
                  <a:lnTo>
                    <a:pt x="34569" y="376466"/>
                  </a:lnTo>
                  <a:lnTo>
                    <a:pt x="9124" y="414094"/>
                  </a:lnTo>
                  <a:lnTo>
                    <a:pt x="2862" y="455214"/>
                  </a:lnTo>
                  <a:lnTo>
                    <a:pt x="298" y="499569"/>
                  </a:lnTo>
                  <a:lnTo>
                    <a:pt x="0" y="522744"/>
                  </a:lnTo>
                  <a:lnTo>
                    <a:pt x="1085" y="572941"/>
                  </a:lnTo>
                  <a:lnTo>
                    <a:pt x="3551" y="626383"/>
                  </a:lnTo>
                  <a:lnTo>
                    <a:pt x="6924" y="675853"/>
                  </a:lnTo>
                  <a:lnTo>
                    <a:pt x="10731" y="714133"/>
                  </a:lnTo>
                  <a:lnTo>
                    <a:pt x="18721" y="741873"/>
                  </a:lnTo>
                  <a:lnTo>
                    <a:pt x="22088" y="734636"/>
                  </a:lnTo>
                  <a:lnTo>
                    <a:pt x="24768" y="675026"/>
                  </a:lnTo>
                  <a:lnTo>
                    <a:pt x="25428" y="625613"/>
                  </a:lnTo>
                  <a:lnTo>
                    <a:pt x="25807" y="572434"/>
                  </a:lnTo>
                  <a:lnTo>
                    <a:pt x="25893" y="477872"/>
                  </a:lnTo>
                  <a:lnTo>
                    <a:pt x="26241" y="456643"/>
                  </a:lnTo>
                  <a:lnTo>
                    <a:pt x="28441" y="417267"/>
                  </a:lnTo>
                  <a:lnTo>
                    <a:pt x="49987" y="387184"/>
                  </a:lnTo>
                  <a:lnTo>
                    <a:pt x="58824" y="388304"/>
                  </a:lnTo>
                  <a:lnTo>
                    <a:pt x="84508" y="419528"/>
                  </a:lnTo>
                  <a:lnTo>
                    <a:pt x="84658" y="418426"/>
                  </a:lnTo>
                  <a:lnTo>
                    <a:pt x="70700" y="381571"/>
                  </a:lnTo>
                  <a:lnTo>
                    <a:pt x="61353" y="377812"/>
                  </a:lnTo>
                  <a:lnTo>
                    <a:pt x="105196" y="356590"/>
                  </a:lnTo>
                  <a:lnTo>
                    <a:pt x="133543" y="323215"/>
                  </a:lnTo>
                  <a:lnTo>
                    <a:pt x="152350" y="282084"/>
                  </a:lnTo>
                  <a:lnTo>
                    <a:pt x="167572" y="237599"/>
                  </a:lnTo>
                  <a:lnTo>
                    <a:pt x="185165" y="194157"/>
                  </a:lnTo>
                  <a:lnTo>
                    <a:pt x="211268" y="214231"/>
                  </a:lnTo>
                  <a:lnTo>
                    <a:pt x="227616" y="249141"/>
                  </a:lnTo>
                  <a:lnTo>
                    <a:pt x="235809" y="295005"/>
                  </a:lnTo>
                  <a:lnTo>
                    <a:pt x="237449" y="347939"/>
                  </a:lnTo>
                  <a:lnTo>
                    <a:pt x="234136" y="404063"/>
                  </a:lnTo>
                  <a:lnTo>
                    <a:pt x="227469" y="459493"/>
                  </a:lnTo>
                  <a:lnTo>
                    <a:pt x="219049" y="510348"/>
                  </a:lnTo>
                  <a:lnTo>
                    <a:pt x="210477" y="552745"/>
                  </a:lnTo>
                  <a:lnTo>
                    <a:pt x="203352" y="582802"/>
                  </a:lnTo>
                  <a:lnTo>
                    <a:pt x="212891" y="583850"/>
                  </a:lnTo>
                  <a:lnTo>
                    <a:pt x="241642" y="586308"/>
                  </a:lnTo>
                  <a:lnTo>
                    <a:pt x="244787" y="624919"/>
                  </a:lnTo>
                  <a:lnTo>
                    <a:pt x="249512" y="662043"/>
                  </a:lnTo>
                  <a:lnTo>
                    <a:pt x="254867" y="695487"/>
                  </a:lnTo>
                  <a:lnTo>
                    <a:pt x="261810" y="733043"/>
                  </a:lnTo>
                  <a:lnTo>
                    <a:pt x="264718" y="733005"/>
                  </a:lnTo>
                  <a:lnTo>
                    <a:pt x="266191" y="722972"/>
                  </a:lnTo>
                  <a:lnTo>
                    <a:pt x="274334" y="661131"/>
                  </a:lnTo>
                  <a:lnTo>
                    <a:pt x="279266" y="625144"/>
                  </a:lnTo>
                  <a:lnTo>
                    <a:pt x="285114" y="588594"/>
                  </a:lnTo>
                  <a:lnTo>
                    <a:pt x="303434" y="589174"/>
                  </a:lnTo>
                  <a:lnTo>
                    <a:pt x="358546" y="590308"/>
                  </a:lnTo>
                  <a:lnTo>
                    <a:pt x="367570" y="630791"/>
                  </a:lnTo>
                  <a:lnTo>
                    <a:pt x="375181" y="670139"/>
                  </a:lnTo>
                  <a:lnTo>
                    <a:pt x="381390" y="705560"/>
                  </a:lnTo>
                  <a:lnTo>
                    <a:pt x="387896" y="744283"/>
                  </a:lnTo>
                  <a:lnTo>
                    <a:pt x="391109" y="744359"/>
                  </a:lnTo>
                  <a:lnTo>
                    <a:pt x="398410" y="703632"/>
                  </a:lnTo>
                  <a:lnTo>
                    <a:pt x="405690" y="630370"/>
                  </a:lnTo>
                  <a:lnTo>
                    <a:pt x="407352" y="591515"/>
                  </a:lnTo>
                  <a:lnTo>
                    <a:pt x="433357" y="592594"/>
                  </a:lnTo>
                  <a:lnTo>
                    <a:pt x="459257" y="594207"/>
                  </a:lnTo>
                  <a:lnTo>
                    <a:pt x="454606" y="558773"/>
                  </a:lnTo>
                  <a:lnTo>
                    <a:pt x="445414" y="466572"/>
                  </a:lnTo>
                  <a:lnTo>
                    <a:pt x="439472" y="413812"/>
                  </a:lnTo>
                  <a:lnTo>
                    <a:pt x="431701" y="359284"/>
                  </a:lnTo>
                  <a:lnTo>
                    <a:pt x="421401" y="304989"/>
                  </a:lnTo>
                  <a:lnTo>
                    <a:pt x="407873" y="252933"/>
                  </a:lnTo>
                  <a:lnTo>
                    <a:pt x="435382" y="287520"/>
                  </a:lnTo>
                  <a:lnTo>
                    <a:pt x="456793" y="327656"/>
                  </a:lnTo>
                  <a:lnTo>
                    <a:pt x="491921" y="409257"/>
                  </a:lnTo>
                  <a:lnTo>
                    <a:pt x="496735" y="419480"/>
                  </a:lnTo>
                  <a:lnTo>
                    <a:pt x="500557" y="418350"/>
                  </a:lnTo>
                  <a:lnTo>
                    <a:pt x="499427" y="407111"/>
                  </a:lnTo>
                  <a:lnTo>
                    <a:pt x="490428" y="347680"/>
                  </a:lnTo>
                  <a:lnTo>
                    <a:pt x="476306" y="293934"/>
                  </a:lnTo>
                  <a:lnTo>
                    <a:pt x="457457" y="246125"/>
                  </a:lnTo>
                  <a:lnTo>
                    <a:pt x="434276" y="204506"/>
                  </a:lnTo>
                  <a:lnTo>
                    <a:pt x="407159" y="169330"/>
                  </a:lnTo>
                  <a:lnTo>
                    <a:pt x="376501" y="140851"/>
                  </a:lnTo>
                  <a:lnTo>
                    <a:pt x="342698" y="119320"/>
                  </a:lnTo>
                  <a:lnTo>
                    <a:pt x="306146" y="104990"/>
                  </a:lnTo>
                  <a:lnTo>
                    <a:pt x="299885" y="103949"/>
                  </a:lnTo>
                  <a:lnTo>
                    <a:pt x="293244" y="101604"/>
                  </a:lnTo>
                  <a:lnTo>
                    <a:pt x="247656" y="95500"/>
                  </a:lnTo>
                  <a:lnTo>
                    <a:pt x="235839" y="96184"/>
                  </a:lnTo>
                  <a:lnTo>
                    <a:pt x="224358" y="97789"/>
                  </a:lnTo>
                  <a:lnTo>
                    <a:pt x="226136" y="91998"/>
                  </a:lnTo>
                  <a:lnTo>
                    <a:pt x="227253" y="85813"/>
                  </a:lnTo>
                  <a:lnTo>
                    <a:pt x="227977" y="73723"/>
                  </a:lnTo>
                  <a:lnTo>
                    <a:pt x="227736" y="68503"/>
                  </a:lnTo>
                  <a:lnTo>
                    <a:pt x="227088" y="63512"/>
                  </a:lnTo>
                  <a:lnTo>
                    <a:pt x="238830" y="60540"/>
                  </a:lnTo>
                  <a:lnTo>
                    <a:pt x="248353" y="53657"/>
                  </a:lnTo>
                  <a:lnTo>
                    <a:pt x="254740" y="43774"/>
                  </a:lnTo>
                  <a:lnTo>
                    <a:pt x="257073" y="31800"/>
                  </a:lnTo>
                  <a:lnTo>
                    <a:pt x="254576" y="19422"/>
                  </a:lnTo>
                  <a:lnTo>
                    <a:pt x="247764" y="9313"/>
                  </a:lnTo>
                  <a:lnTo>
                    <a:pt x="237656" y="2498"/>
                  </a:lnTo>
                  <a:lnTo>
                    <a:pt x="225272" y="0"/>
                  </a:lnTo>
                  <a:close/>
                </a:path>
              </a:pathLst>
            </a:custGeom>
            <a:solidFill>
              <a:srgbClr val="41B25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6" name="object 56"/>
            <p:cNvSpPr/>
            <p:nvPr/>
          </p:nvSpPr>
          <p:spPr>
            <a:xfrm>
              <a:off x="9036927" y="3097748"/>
              <a:ext cx="440055" cy="654050"/>
            </a:xfrm>
            <a:custGeom>
              <a:avLst/>
              <a:gdLst/>
              <a:ahLst/>
              <a:cxnLst/>
              <a:rect l="l" t="t" r="r" b="b"/>
              <a:pathLst>
                <a:path w="440054" h="654050">
                  <a:moveTo>
                    <a:pt x="197929" y="0"/>
                  </a:moveTo>
                  <a:lnTo>
                    <a:pt x="190017" y="1140"/>
                  </a:lnTo>
                  <a:lnTo>
                    <a:pt x="182992" y="4343"/>
                  </a:lnTo>
                  <a:lnTo>
                    <a:pt x="177175" y="9279"/>
                  </a:lnTo>
                  <a:lnTo>
                    <a:pt x="172885" y="15621"/>
                  </a:lnTo>
                  <a:lnTo>
                    <a:pt x="168833" y="13919"/>
                  </a:lnTo>
                  <a:lnTo>
                    <a:pt x="164465" y="12966"/>
                  </a:lnTo>
                  <a:lnTo>
                    <a:pt x="159778" y="12776"/>
                  </a:lnTo>
                  <a:lnTo>
                    <a:pt x="151024" y="13287"/>
                  </a:lnTo>
                  <a:lnTo>
                    <a:pt x="117528" y="44738"/>
                  </a:lnTo>
                  <a:lnTo>
                    <a:pt x="113093" y="65989"/>
                  </a:lnTo>
                  <a:lnTo>
                    <a:pt x="113156" y="77011"/>
                  </a:lnTo>
                  <a:lnTo>
                    <a:pt x="133007" y="116357"/>
                  </a:lnTo>
                  <a:lnTo>
                    <a:pt x="138938" y="119253"/>
                  </a:lnTo>
                  <a:lnTo>
                    <a:pt x="130172" y="132019"/>
                  </a:lnTo>
                  <a:lnTo>
                    <a:pt x="123113" y="146835"/>
                  </a:lnTo>
                  <a:lnTo>
                    <a:pt x="117931" y="163735"/>
                  </a:lnTo>
                  <a:lnTo>
                    <a:pt x="114795" y="182753"/>
                  </a:lnTo>
                  <a:lnTo>
                    <a:pt x="103293" y="231950"/>
                  </a:lnTo>
                  <a:lnTo>
                    <a:pt x="83591" y="275713"/>
                  </a:lnTo>
                  <a:lnTo>
                    <a:pt x="62345" y="309918"/>
                  </a:lnTo>
                  <a:lnTo>
                    <a:pt x="46215" y="330441"/>
                  </a:lnTo>
                  <a:lnTo>
                    <a:pt x="38354" y="329615"/>
                  </a:lnTo>
                  <a:lnTo>
                    <a:pt x="30378" y="330758"/>
                  </a:lnTo>
                  <a:lnTo>
                    <a:pt x="8024" y="363816"/>
                  </a:lnTo>
                  <a:lnTo>
                    <a:pt x="1069" y="419114"/>
                  </a:lnTo>
                  <a:lnTo>
                    <a:pt x="0" y="459282"/>
                  </a:lnTo>
                  <a:lnTo>
                    <a:pt x="960" y="503381"/>
                  </a:lnTo>
                  <a:lnTo>
                    <a:pt x="3127" y="550333"/>
                  </a:lnTo>
                  <a:lnTo>
                    <a:pt x="6090" y="593797"/>
                  </a:lnTo>
                  <a:lnTo>
                    <a:pt x="12887" y="645819"/>
                  </a:lnTo>
                  <a:lnTo>
                    <a:pt x="16452" y="651810"/>
                  </a:lnTo>
                  <a:lnTo>
                    <a:pt x="19408" y="645449"/>
                  </a:lnTo>
                  <a:lnTo>
                    <a:pt x="21765" y="593072"/>
                  </a:lnTo>
                  <a:lnTo>
                    <a:pt x="22345" y="549659"/>
                  </a:lnTo>
                  <a:lnTo>
                    <a:pt x="22677" y="502935"/>
                  </a:lnTo>
                  <a:lnTo>
                    <a:pt x="22669" y="459295"/>
                  </a:lnTo>
                  <a:lnTo>
                    <a:pt x="23062" y="401207"/>
                  </a:lnTo>
                  <a:lnTo>
                    <a:pt x="27951" y="353133"/>
                  </a:lnTo>
                  <a:lnTo>
                    <a:pt x="43929" y="340182"/>
                  </a:lnTo>
                  <a:lnTo>
                    <a:pt x="55372" y="340398"/>
                  </a:lnTo>
                  <a:lnTo>
                    <a:pt x="74254" y="368597"/>
                  </a:lnTo>
                  <a:lnTo>
                    <a:pt x="74383" y="367626"/>
                  </a:lnTo>
                  <a:lnTo>
                    <a:pt x="53911" y="331939"/>
                  </a:lnTo>
                  <a:lnTo>
                    <a:pt x="92430" y="313294"/>
                  </a:lnTo>
                  <a:lnTo>
                    <a:pt x="117338" y="283970"/>
                  </a:lnTo>
                  <a:lnTo>
                    <a:pt x="133864" y="247831"/>
                  </a:lnTo>
                  <a:lnTo>
                    <a:pt x="147241" y="208744"/>
                  </a:lnTo>
                  <a:lnTo>
                    <a:pt x="162699" y="170573"/>
                  </a:lnTo>
                  <a:lnTo>
                    <a:pt x="187866" y="191405"/>
                  </a:lnTo>
                  <a:lnTo>
                    <a:pt x="202409" y="228192"/>
                  </a:lnTo>
                  <a:lnTo>
                    <a:pt x="208329" y="276079"/>
                  </a:lnTo>
                  <a:lnTo>
                    <a:pt x="207629" y="330209"/>
                  </a:lnTo>
                  <a:lnTo>
                    <a:pt x="202310" y="385726"/>
                  </a:lnTo>
                  <a:lnTo>
                    <a:pt x="194375" y="437774"/>
                  </a:lnTo>
                  <a:lnTo>
                    <a:pt x="185825" y="481497"/>
                  </a:lnTo>
                  <a:lnTo>
                    <a:pt x="178663" y="512038"/>
                  </a:lnTo>
                  <a:lnTo>
                    <a:pt x="187047" y="512962"/>
                  </a:lnTo>
                  <a:lnTo>
                    <a:pt x="212318" y="515137"/>
                  </a:lnTo>
                  <a:lnTo>
                    <a:pt x="215076" y="549056"/>
                  </a:lnTo>
                  <a:lnTo>
                    <a:pt x="219228" y="581671"/>
                  </a:lnTo>
                  <a:lnTo>
                    <a:pt x="223936" y="611054"/>
                  </a:lnTo>
                  <a:lnTo>
                    <a:pt x="230035" y="644042"/>
                  </a:lnTo>
                  <a:lnTo>
                    <a:pt x="232587" y="644017"/>
                  </a:lnTo>
                  <a:lnTo>
                    <a:pt x="241038" y="580861"/>
                  </a:lnTo>
                  <a:lnTo>
                    <a:pt x="245368" y="549242"/>
                  </a:lnTo>
                  <a:lnTo>
                    <a:pt x="250507" y="517131"/>
                  </a:lnTo>
                  <a:lnTo>
                    <a:pt x="266604" y="517644"/>
                  </a:lnTo>
                  <a:lnTo>
                    <a:pt x="315023" y="518642"/>
                  </a:lnTo>
                  <a:lnTo>
                    <a:pt x="322952" y="554206"/>
                  </a:lnTo>
                  <a:lnTo>
                    <a:pt x="329639" y="588778"/>
                  </a:lnTo>
                  <a:lnTo>
                    <a:pt x="340804" y="653923"/>
                  </a:lnTo>
                  <a:lnTo>
                    <a:pt x="343636" y="653986"/>
                  </a:lnTo>
                  <a:lnTo>
                    <a:pt x="353779" y="587211"/>
                  </a:lnTo>
                  <a:lnTo>
                    <a:pt x="357911" y="519696"/>
                  </a:lnTo>
                  <a:lnTo>
                    <a:pt x="369342" y="520126"/>
                  </a:lnTo>
                  <a:lnTo>
                    <a:pt x="403504" y="522071"/>
                  </a:lnTo>
                  <a:lnTo>
                    <a:pt x="398781" y="485039"/>
                  </a:lnTo>
                  <a:lnTo>
                    <a:pt x="388899" y="387059"/>
                  </a:lnTo>
                  <a:lnTo>
                    <a:pt x="381791" y="331701"/>
                  </a:lnTo>
                  <a:lnTo>
                    <a:pt x="371939" y="275824"/>
                  </a:lnTo>
                  <a:lnTo>
                    <a:pt x="358368" y="222224"/>
                  </a:lnTo>
                  <a:lnTo>
                    <a:pt x="382535" y="252613"/>
                  </a:lnTo>
                  <a:lnTo>
                    <a:pt x="401345" y="287875"/>
                  </a:lnTo>
                  <a:lnTo>
                    <a:pt x="432206" y="359575"/>
                  </a:lnTo>
                  <a:lnTo>
                    <a:pt x="436435" y="368554"/>
                  </a:lnTo>
                  <a:lnTo>
                    <a:pt x="439801" y="367550"/>
                  </a:lnTo>
                  <a:lnTo>
                    <a:pt x="438797" y="357682"/>
                  </a:lnTo>
                  <a:lnTo>
                    <a:pt x="429387" y="298409"/>
                  </a:lnTo>
                  <a:lnTo>
                    <a:pt x="414161" y="245701"/>
                  </a:lnTo>
                  <a:lnTo>
                    <a:pt x="393641" y="199890"/>
                  </a:lnTo>
                  <a:lnTo>
                    <a:pt x="368344" y="161307"/>
                  </a:lnTo>
                  <a:lnTo>
                    <a:pt x="338789" y="130284"/>
                  </a:lnTo>
                  <a:lnTo>
                    <a:pt x="305497" y="107151"/>
                  </a:lnTo>
                  <a:lnTo>
                    <a:pt x="268986" y="92240"/>
                  </a:lnTo>
                  <a:lnTo>
                    <a:pt x="263486" y="91325"/>
                  </a:lnTo>
                  <a:lnTo>
                    <a:pt x="255816" y="88366"/>
                  </a:lnTo>
                  <a:lnTo>
                    <a:pt x="247713" y="86245"/>
                  </a:lnTo>
                  <a:lnTo>
                    <a:pt x="239064" y="85128"/>
                  </a:lnTo>
                  <a:lnTo>
                    <a:pt x="228227" y="84117"/>
                  </a:lnTo>
                  <a:lnTo>
                    <a:pt x="217597" y="83907"/>
                  </a:lnTo>
                  <a:lnTo>
                    <a:pt x="207216" y="84504"/>
                  </a:lnTo>
                  <a:lnTo>
                    <a:pt x="197129" y="85915"/>
                  </a:lnTo>
                  <a:lnTo>
                    <a:pt x="198691" y="80822"/>
                  </a:lnTo>
                  <a:lnTo>
                    <a:pt x="199669" y="75387"/>
                  </a:lnTo>
                  <a:lnTo>
                    <a:pt x="200304" y="64770"/>
                  </a:lnTo>
                  <a:lnTo>
                    <a:pt x="200101" y="60185"/>
                  </a:lnTo>
                  <a:lnTo>
                    <a:pt x="199529" y="55791"/>
                  </a:lnTo>
                  <a:lnTo>
                    <a:pt x="209844" y="53186"/>
                  </a:lnTo>
                  <a:lnTo>
                    <a:pt x="218209" y="47142"/>
                  </a:lnTo>
                  <a:lnTo>
                    <a:pt x="223820" y="38460"/>
                  </a:lnTo>
                  <a:lnTo>
                    <a:pt x="225869" y="27940"/>
                  </a:lnTo>
                  <a:lnTo>
                    <a:pt x="223675" y="17064"/>
                  </a:lnTo>
                  <a:lnTo>
                    <a:pt x="217690" y="8183"/>
                  </a:lnTo>
                  <a:lnTo>
                    <a:pt x="208810" y="2195"/>
                  </a:lnTo>
                  <a:lnTo>
                    <a:pt x="197929" y="0"/>
                  </a:lnTo>
                  <a:close/>
                </a:path>
              </a:pathLst>
            </a:custGeom>
            <a:solidFill>
              <a:srgbClr val="8FC31F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bject 57"/>
            <p:cNvSpPr/>
            <p:nvPr/>
          </p:nvSpPr>
          <p:spPr>
            <a:xfrm>
              <a:off x="8137159" y="3223920"/>
              <a:ext cx="354965" cy="527685"/>
            </a:xfrm>
            <a:custGeom>
              <a:avLst/>
              <a:gdLst/>
              <a:ahLst/>
              <a:cxnLst/>
              <a:rect l="l" t="t" r="r" b="b"/>
              <a:pathLst>
                <a:path w="354965" h="527685">
                  <a:moveTo>
                    <a:pt x="324909" y="417029"/>
                  </a:moveTo>
                  <a:lnTo>
                    <a:pt x="202018" y="417029"/>
                  </a:lnTo>
                  <a:lnTo>
                    <a:pt x="214997" y="417443"/>
                  </a:lnTo>
                  <a:lnTo>
                    <a:pt x="254038" y="418249"/>
                  </a:lnTo>
                  <a:lnTo>
                    <a:pt x="260430" y="446932"/>
                  </a:lnTo>
                  <a:lnTo>
                    <a:pt x="265822" y="474814"/>
                  </a:lnTo>
                  <a:lnTo>
                    <a:pt x="270220" y="499916"/>
                  </a:lnTo>
                  <a:lnTo>
                    <a:pt x="274828" y="527342"/>
                  </a:lnTo>
                  <a:lnTo>
                    <a:pt x="277114" y="527392"/>
                  </a:lnTo>
                  <a:lnTo>
                    <a:pt x="285291" y="473546"/>
                  </a:lnTo>
                  <a:lnTo>
                    <a:pt x="288620" y="419100"/>
                  </a:lnTo>
                  <a:lnTo>
                    <a:pt x="325164" y="419100"/>
                  </a:lnTo>
                  <a:lnTo>
                    <a:pt x="324909" y="417029"/>
                  </a:lnTo>
                  <a:close/>
                </a:path>
                <a:path w="354965" h="527685">
                  <a:moveTo>
                    <a:pt x="30924" y="265811"/>
                  </a:moveTo>
                  <a:lnTo>
                    <a:pt x="5012" y="300447"/>
                  </a:lnTo>
                  <a:lnTo>
                    <a:pt x="209" y="354239"/>
                  </a:lnTo>
                  <a:lnTo>
                    <a:pt x="0" y="370370"/>
                  </a:lnTo>
                  <a:lnTo>
                    <a:pt x="770" y="405941"/>
                  </a:lnTo>
                  <a:lnTo>
                    <a:pt x="4907" y="478860"/>
                  </a:lnTo>
                  <a:lnTo>
                    <a:pt x="10391" y="520808"/>
                  </a:lnTo>
                  <a:lnTo>
                    <a:pt x="13266" y="525637"/>
                  </a:lnTo>
                  <a:lnTo>
                    <a:pt x="15649" y="520507"/>
                  </a:lnTo>
                  <a:lnTo>
                    <a:pt x="17533" y="478860"/>
                  </a:lnTo>
                  <a:lnTo>
                    <a:pt x="18173" y="421005"/>
                  </a:lnTo>
                  <a:lnTo>
                    <a:pt x="18284" y="353957"/>
                  </a:lnTo>
                  <a:lnTo>
                    <a:pt x="18356" y="337778"/>
                  </a:lnTo>
                  <a:lnTo>
                    <a:pt x="20152" y="295644"/>
                  </a:lnTo>
                  <a:lnTo>
                    <a:pt x="35420" y="274320"/>
                  </a:lnTo>
                  <a:lnTo>
                    <a:pt x="53924" y="274320"/>
                  </a:lnTo>
                  <a:lnTo>
                    <a:pt x="50088" y="270357"/>
                  </a:lnTo>
                  <a:lnTo>
                    <a:pt x="46951" y="268719"/>
                  </a:lnTo>
                  <a:lnTo>
                    <a:pt x="43472" y="267690"/>
                  </a:lnTo>
                  <a:lnTo>
                    <a:pt x="45694" y="266471"/>
                  </a:lnTo>
                  <a:lnTo>
                    <a:pt x="37261" y="266471"/>
                  </a:lnTo>
                  <a:lnTo>
                    <a:pt x="30924" y="265811"/>
                  </a:lnTo>
                  <a:close/>
                </a:path>
                <a:path w="354965" h="527685">
                  <a:moveTo>
                    <a:pt x="301722" y="137553"/>
                  </a:moveTo>
                  <a:lnTo>
                    <a:pt x="131191" y="137553"/>
                  </a:lnTo>
                  <a:lnTo>
                    <a:pt x="156273" y="163004"/>
                  </a:lnTo>
                  <a:lnTo>
                    <a:pt x="167078" y="209011"/>
                  </a:lnTo>
                  <a:lnTo>
                    <a:pt x="167317" y="247426"/>
                  </a:lnTo>
                  <a:lnTo>
                    <a:pt x="167388" y="266738"/>
                  </a:lnTo>
                  <a:lnTo>
                    <a:pt x="161169" y="325560"/>
                  </a:lnTo>
                  <a:lnTo>
                    <a:pt x="152109" y="377534"/>
                  </a:lnTo>
                  <a:lnTo>
                    <a:pt x="144081" y="412927"/>
                  </a:lnTo>
                  <a:lnTo>
                    <a:pt x="150836" y="413670"/>
                  </a:lnTo>
                  <a:lnTo>
                    <a:pt x="157613" y="414324"/>
                  </a:lnTo>
                  <a:lnTo>
                    <a:pt x="171221" y="415417"/>
                  </a:lnTo>
                  <a:lnTo>
                    <a:pt x="173464" y="442924"/>
                  </a:lnTo>
                  <a:lnTo>
                    <a:pt x="176790" y="469071"/>
                  </a:lnTo>
                  <a:lnTo>
                    <a:pt x="180583" y="492769"/>
                  </a:lnTo>
                  <a:lnTo>
                    <a:pt x="184150" y="512305"/>
                  </a:lnTo>
                  <a:lnTo>
                    <a:pt x="185496" y="519379"/>
                  </a:lnTo>
                  <a:lnTo>
                    <a:pt x="187553" y="519353"/>
                  </a:lnTo>
                  <a:lnTo>
                    <a:pt x="188607" y="512241"/>
                  </a:lnTo>
                  <a:lnTo>
                    <a:pt x="191347" y="492026"/>
                  </a:lnTo>
                  <a:lnTo>
                    <a:pt x="194375" y="468422"/>
                  </a:lnTo>
                  <a:lnTo>
                    <a:pt x="197896" y="442768"/>
                  </a:lnTo>
                  <a:lnTo>
                    <a:pt x="202018" y="417029"/>
                  </a:lnTo>
                  <a:lnTo>
                    <a:pt x="324909" y="417029"/>
                  </a:lnTo>
                  <a:lnTo>
                    <a:pt x="320869" y="384236"/>
                  </a:lnTo>
                  <a:lnTo>
                    <a:pt x="316323" y="337778"/>
                  </a:lnTo>
                  <a:lnTo>
                    <a:pt x="310403" y="285524"/>
                  </a:lnTo>
                  <a:lnTo>
                    <a:pt x="301748" y="231370"/>
                  </a:lnTo>
                  <a:lnTo>
                    <a:pt x="289001" y="179209"/>
                  </a:lnTo>
                  <a:lnTo>
                    <a:pt x="325775" y="179209"/>
                  </a:lnTo>
                  <a:lnTo>
                    <a:pt x="307695" y="144894"/>
                  </a:lnTo>
                  <a:lnTo>
                    <a:pt x="301722" y="137553"/>
                  </a:lnTo>
                  <a:close/>
                </a:path>
                <a:path w="354965" h="527685">
                  <a:moveTo>
                    <a:pt x="325164" y="419100"/>
                  </a:moveTo>
                  <a:lnTo>
                    <a:pt x="288620" y="419100"/>
                  </a:lnTo>
                  <a:lnTo>
                    <a:pt x="307047" y="419866"/>
                  </a:lnTo>
                  <a:lnTo>
                    <a:pt x="316234" y="420380"/>
                  </a:lnTo>
                  <a:lnTo>
                    <a:pt x="325399" y="421005"/>
                  </a:lnTo>
                  <a:lnTo>
                    <a:pt x="325164" y="419100"/>
                  </a:lnTo>
                  <a:close/>
                </a:path>
                <a:path w="354965" h="527685">
                  <a:moveTo>
                    <a:pt x="60053" y="292470"/>
                  </a:moveTo>
                  <a:lnTo>
                    <a:pt x="59949" y="297205"/>
                  </a:lnTo>
                  <a:lnTo>
                    <a:pt x="59842" y="299986"/>
                  </a:lnTo>
                  <a:lnTo>
                    <a:pt x="60363" y="292912"/>
                  </a:lnTo>
                  <a:lnTo>
                    <a:pt x="60053" y="292470"/>
                  </a:lnTo>
                  <a:close/>
                </a:path>
                <a:path w="354965" h="527685">
                  <a:moveTo>
                    <a:pt x="325775" y="179209"/>
                  </a:moveTo>
                  <a:lnTo>
                    <a:pt x="289001" y="179209"/>
                  </a:lnTo>
                  <a:lnTo>
                    <a:pt x="308487" y="203712"/>
                  </a:lnTo>
                  <a:lnTo>
                    <a:pt x="323656" y="232149"/>
                  </a:lnTo>
                  <a:lnTo>
                    <a:pt x="348586" y="290068"/>
                  </a:lnTo>
                  <a:lnTo>
                    <a:pt x="351942" y="297205"/>
                  </a:lnTo>
                  <a:lnTo>
                    <a:pt x="354660" y="296405"/>
                  </a:lnTo>
                  <a:lnTo>
                    <a:pt x="353860" y="288442"/>
                  </a:lnTo>
                  <a:lnTo>
                    <a:pt x="344538" y="233184"/>
                  </a:lnTo>
                  <a:lnTo>
                    <a:pt x="328928" y="185193"/>
                  </a:lnTo>
                  <a:lnTo>
                    <a:pt x="325775" y="179209"/>
                  </a:lnTo>
                  <a:close/>
                </a:path>
                <a:path w="354965" h="527685">
                  <a:moveTo>
                    <a:pt x="53924" y="274320"/>
                  </a:moveTo>
                  <a:lnTo>
                    <a:pt x="35420" y="274320"/>
                  </a:lnTo>
                  <a:lnTo>
                    <a:pt x="44640" y="274510"/>
                  </a:lnTo>
                  <a:lnTo>
                    <a:pt x="50241" y="278422"/>
                  </a:lnTo>
                  <a:lnTo>
                    <a:pt x="60053" y="292470"/>
                  </a:lnTo>
                  <a:lnTo>
                    <a:pt x="59928" y="289966"/>
                  </a:lnTo>
                  <a:lnTo>
                    <a:pt x="59817" y="285724"/>
                  </a:lnTo>
                  <a:lnTo>
                    <a:pt x="57785" y="278307"/>
                  </a:lnTo>
                  <a:lnTo>
                    <a:pt x="53924" y="274320"/>
                  </a:lnTo>
                  <a:close/>
                </a:path>
                <a:path w="354965" h="527685">
                  <a:moveTo>
                    <a:pt x="128841" y="10299"/>
                  </a:moveTo>
                  <a:lnTo>
                    <a:pt x="94770" y="36075"/>
                  </a:lnTo>
                  <a:lnTo>
                    <a:pt x="91240" y="62094"/>
                  </a:lnTo>
                  <a:lnTo>
                    <a:pt x="92611" y="70365"/>
                  </a:lnTo>
                  <a:lnTo>
                    <a:pt x="112039" y="96164"/>
                  </a:lnTo>
                  <a:lnTo>
                    <a:pt x="104968" y="106458"/>
                  </a:lnTo>
                  <a:lnTo>
                    <a:pt x="99275" y="118406"/>
                  </a:lnTo>
                  <a:lnTo>
                    <a:pt x="95097" y="132038"/>
                  </a:lnTo>
                  <a:lnTo>
                    <a:pt x="92570" y="147383"/>
                  </a:lnTo>
                  <a:lnTo>
                    <a:pt x="83292" y="187052"/>
                  </a:lnTo>
                  <a:lnTo>
                    <a:pt x="67402" y="222343"/>
                  </a:lnTo>
                  <a:lnTo>
                    <a:pt x="50268" y="249926"/>
                  </a:lnTo>
                  <a:lnTo>
                    <a:pt x="37261" y="266471"/>
                  </a:lnTo>
                  <a:lnTo>
                    <a:pt x="45694" y="266471"/>
                  </a:lnTo>
                  <a:lnTo>
                    <a:pt x="80418" y="247426"/>
                  </a:lnTo>
                  <a:lnTo>
                    <a:pt x="101861" y="214923"/>
                  </a:lnTo>
                  <a:lnTo>
                    <a:pt x="116040" y="176270"/>
                  </a:lnTo>
                  <a:lnTo>
                    <a:pt x="131191" y="137553"/>
                  </a:lnTo>
                  <a:lnTo>
                    <a:pt x="301722" y="137553"/>
                  </a:lnTo>
                  <a:lnTo>
                    <a:pt x="281505" y="112710"/>
                  </a:lnTo>
                  <a:lnTo>
                    <a:pt x="251024" y="89065"/>
                  </a:lnTo>
                  <a:lnTo>
                    <a:pt x="215353" y="73939"/>
                  </a:lnTo>
                  <a:lnTo>
                    <a:pt x="212471" y="73647"/>
                  </a:lnTo>
                  <a:lnTo>
                    <a:pt x="206298" y="71259"/>
                  </a:lnTo>
                  <a:lnTo>
                    <a:pt x="199758" y="69545"/>
                  </a:lnTo>
                  <a:lnTo>
                    <a:pt x="197696" y="69278"/>
                  </a:lnTo>
                  <a:lnTo>
                    <a:pt x="158965" y="69278"/>
                  </a:lnTo>
                  <a:lnTo>
                    <a:pt x="160223" y="65176"/>
                  </a:lnTo>
                  <a:lnTo>
                    <a:pt x="161010" y="60794"/>
                  </a:lnTo>
                  <a:lnTo>
                    <a:pt x="161328" y="56108"/>
                  </a:lnTo>
                  <a:lnTo>
                    <a:pt x="161531" y="52222"/>
                  </a:lnTo>
                  <a:lnTo>
                    <a:pt x="161353" y="48526"/>
                  </a:lnTo>
                  <a:lnTo>
                    <a:pt x="160896" y="44996"/>
                  </a:lnTo>
                  <a:lnTo>
                    <a:pt x="169214" y="42891"/>
                  </a:lnTo>
                  <a:lnTo>
                    <a:pt x="175963" y="38015"/>
                  </a:lnTo>
                  <a:lnTo>
                    <a:pt x="180489" y="31013"/>
                  </a:lnTo>
                  <a:lnTo>
                    <a:pt x="182143" y="22529"/>
                  </a:lnTo>
                  <a:lnTo>
                    <a:pt x="180373" y="13758"/>
                  </a:lnTo>
                  <a:lnTo>
                    <a:pt x="179591" y="12598"/>
                  </a:lnTo>
                  <a:lnTo>
                    <a:pt x="139420" y="12598"/>
                  </a:lnTo>
                  <a:lnTo>
                    <a:pt x="136144" y="11214"/>
                  </a:lnTo>
                  <a:lnTo>
                    <a:pt x="132613" y="10452"/>
                  </a:lnTo>
                  <a:lnTo>
                    <a:pt x="128841" y="10299"/>
                  </a:lnTo>
                  <a:close/>
                </a:path>
                <a:path w="354965" h="527685">
                  <a:moveTo>
                    <a:pt x="175471" y="67656"/>
                  </a:moveTo>
                  <a:lnTo>
                    <a:pt x="167098" y="68139"/>
                  </a:lnTo>
                  <a:lnTo>
                    <a:pt x="158965" y="69278"/>
                  </a:lnTo>
                  <a:lnTo>
                    <a:pt x="197696" y="69278"/>
                  </a:lnTo>
                  <a:lnTo>
                    <a:pt x="192786" y="68643"/>
                  </a:lnTo>
                  <a:lnTo>
                    <a:pt x="184045" y="67824"/>
                  </a:lnTo>
                  <a:lnTo>
                    <a:pt x="175471" y="67656"/>
                  </a:lnTo>
                  <a:close/>
                </a:path>
                <a:path w="354965" h="527685">
                  <a:moveTo>
                    <a:pt x="159613" y="0"/>
                  </a:moveTo>
                  <a:lnTo>
                    <a:pt x="150736" y="0"/>
                  </a:lnTo>
                  <a:lnTo>
                    <a:pt x="143090" y="5143"/>
                  </a:lnTo>
                  <a:lnTo>
                    <a:pt x="139420" y="12598"/>
                  </a:lnTo>
                  <a:lnTo>
                    <a:pt x="179591" y="12598"/>
                  </a:lnTo>
                  <a:lnTo>
                    <a:pt x="175545" y="6597"/>
                  </a:lnTo>
                  <a:lnTo>
                    <a:pt x="168384" y="1770"/>
                  </a:lnTo>
                  <a:lnTo>
                    <a:pt x="159613" y="0"/>
                  </a:lnTo>
                  <a:close/>
                </a:path>
              </a:pathLst>
            </a:custGeom>
            <a:solidFill>
              <a:srgbClr val="B2C60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10979567" y="2463301"/>
            <a:ext cx="485140" cy="184649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40">
                <a:solidFill>
                  <a:srgbClr val="00A496"/>
                </a:solidFill>
              </a:rPr>
              <a:t>2</a:t>
            </a:r>
            <a:r>
              <a:rPr sz="1200" b="1" spc="30">
                <a:solidFill>
                  <a:srgbClr val="00A496"/>
                </a:solidFill>
              </a:rPr>
              <a:t> </a:t>
            </a:r>
            <a:r>
              <a:rPr sz="1200" b="1" spc="40">
                <a:solidFill>
                  <a:srgbClr val="00A496"/>
                </a:solidFill>
              </a:rPr>
              <a:t>.4%</a:t>
            </a:r>
            <a:endParaRPr sz="1200" b="1"/>
          </a:p>
        </p:txBody>
      </p:sp>
      <p:sp>
        <p:nvSpPr>
          <p:cNvPr id="59" name="object 59"/>
          <p:cNvSpPr txBox="1"/>
          <p:nvPr/>
        </p:nvSpPr>
        <p:spPr>
          <a:xfrm>
            <a:off x="10043881" y="2706300"/>
            <a:ext cx="396875" cy="1893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-60">
                <a:solidFill>
                  <a:srgbClr val="41B25D"/>
                </a:solidFill>
              </a:rPr>
              <a:t>4</a:t>
            </a:r>
            <a:r>
              <a:rPr sz="1200" b="1" spc="114">
                <a:solidFill>
                  <a:srgbClr val="41B25D"/>
                </a:solidFill>
              </a:rPr>
              <a:t>.</a:t>
            </a:r>
            <a:r>
              <a:rPr sz="1200" b="1" spc="-50">
                <a:solidFill>
                  <a:srgbClr val="41B25D"/>
                </a:solidFill>
              </a:rPr>
              <a:t>3</a:t>
            </a:r>
            <a:r>
              <a:rPr sz="1200" b="1" spc="65">
                <a:solidFill>
                  <a:srgbClr val="41B25D"/>
                </a:solidFill>
              </a:rPr>
              <a:t>%</a:t>
            </a:r>
            <a:endParaRPr sz="1200" b="1"/>
          </a:p>
        </p:txBody>
      </p:sp>
      <p:sp>
        <p:nvSpPr>
          <p:cNvPr id="60" name="object 60"/>
          <p:cNvSpPr txBox="1"/>
          <p:nvPr/>
        </p:nvSpPr>
        <p:spPr>
          <a:xfrm>
            <a:off x="9065619" y="2824884"/>
            <a:ext cx="396875" cy="18501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-50">
                <a:solidFill>
                  <a:srgbClr val="8FC31F"/>
                </a:solidFill>
              </a:rPr>
              <a:t>3</a:t>
            </a:r>
            <a:r>
              <a:rPr sz="1200" b="1" spc="114">
                <a:solidFill>
                  <a:srgbClr val="8FC31F"/>
                </a:solidFill>
              </a:rPr>
              <a:t>.</a:t>
            </a:r>
            <a:r>
              <a:rPr sz="1200" b="1" spc="-50">
                <a:solidFill>
                  <a:srgbClr val="8FC31F"/>
                </a:solidFill>
              </a:rPr>
              <a:t>6</a:t>
            </a:r>
            <a:r>
              <a:rPr sz="1200" b="1" spc="65">
                <a:solidFill>
                  <a:srgbClr val="8FC31F"/>
                </a:solidFill>
              </a:rPr>
              <a:t>%</a:t>
            </a:r>
            <a:endParaRPr sz="1200" b="1"/>
          </a:p>
        </p:txBody>
      </p:sp>
      <p:sp>
        <p:nvSpPr>
          <p:cNvPr id="61" name="object 61"/>
          <p:cNvSpPr txBox="1"/>
          <p:nvPr/>
        </p:nvSpPr>
        <p:spPr>
          <a:xfrm>
            <a:off x="8972782" y="3795824"/>
            <a:ext cx="3997842" cy="62837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90600" algn="l"/>
                <a:tab pos="2188845" algn="l"/>
              </a:tabLst>
              <a:defRPr/>
            </a:pPr>
            <a:r>
              <a:rPr sz="1400" spc="-10" dirty="0" err="1">
                <a:solidFill>
                  <a:srgbClr val="727171"/>
                </a:solidFill>
              </a:rPr>
              <a:t>신체적학</a:t>
            </a:r>
            <a:r>
              <a:rPr sz="1400" spc="95" dirty="0" err="1">
                <a:solidFill>
                  <a:srgbClr val="727171"/>
                </a:solidFill>
              </a:rPr>
              <a:t>대</a:t>
            </a:r>
            <a:r>
              <a:rPr sz="1400" dirty="0">
                <a:solidFill>
                  <a:srgbClr val="727171"/>
                </a:solidFill>
              </a:rPr>
              <a:t>	</a:t>
            </a:r>
            <a:r>
              <a:rPr lang="ko-KR" altLang="en-US" sz="1400" dirty="0">
                <a:solidFill>
                  <a:srgbClr val="727171"/>
                </a:solidFill>
              </a:rPr>
              <a:t> </a:t>
            </a:r>
            <a:r>
              <a:rPr sz="1400" spc="-10" dirty="0" err="1">
                <a:solidFill>
                  <a:srgbClr val="727171"/>
                </a:solidFill>
              </a:rPr>
              <a:t>경제적학</a:t>
            </a:r>
            <a:r>
              <a:rPr sz="1400" spc="95" dirty="0" err="1">
                <a:solidFill>
                  <a:srgbClr val="727171"/>
                </a:solidFill>
              </a:rPr>
              <a:t>대</a:t>
            </a:r>
            <a:r>
              <a:rPr sz="1400" dirty="0">
                <a:solidFill>
                  <a:srgbClr val="727171"/>
                </a:solidFill>
              </a:rPr>
              <a:t>	</a:t>
            </a:r>
            <a:r>
              <a:rPr sz="1400" spc="-10" dirty="0" err="1" smtClean="0">
                <a:solidFill>
                  <a:srgbClr val="727171"/>
                </a:solidFill>
              </a:rPr>
              <a:t>방</a:t>
            </a:r>
            <a:r>
              <a:rPr sz="1400" spc="95" dirty="0" err="1" smtClean="0">
                <a:solidFill>
                  <a:srgbClr val="727171"/>
                </a:solidFill>
              </a:rPr>
              <a:t>임</a:t>
            </a:r>
            <a:endParaRPr sz="1400" spc="95" dirty="0" smtClean="0">
              <a:solidFill>
                <a:srgbClr val="727171"/>
              </a:solidFill>
            </a:endParaRPr>
          </a:p>
          <a:p>
            <a:pPr>
              <a:lnSpc>
                <a:spcPct val="100000"/>
              </a:lnSpc>
              <a:spcBef>
                <a:spcPts val="15"/>
              </a:spcBef>
              <a:defRPr/>
            </a:pPr>
            <a:endParaRPr sz="1100" dirty="0" smtClean="0"/>
          </a:p>
          <a:p>
            <a:pPr marL="495934">
              <a:lnSpc>
                <a:spcPct val="100000"/>
              </a:lnSpc>
              <a:defRPr/>
            </a:pPr>
            <a:r>
              <a:rPr sz="1500" spc="-155" dirty="0" smtClean="0"/>
              <a:t>&lt;</a:t>
            </a:r>
            <a:r>
              <a:rPr sz="1500" spc="-10" dirty="0" smtClean="0"/>
              <a:t>2009</a:t>
            </a:r>
            <a:r>
              <a:rPr sz="1500" dirty="0" smtClean="0"/>
              <a:t>년</a:t>
            </a:r>
            <a:r>
              <a:rPr sz="1500" spc="-130" dirty="0" smtClean="0"/>
              <a:t> </a:t>
            </a:r>
            <a:r>
              <a:rPr sz="1500" spc="-90" dirty="0" err="1" smtClean="0"/>
              <a:t>전</a:t>
            </a:r>
            <a:r>
              <a:rPr sz="1500" dirty="0" err="1" smtClean="0"/>
              <a:t>국</a:t>
            </a:r>
            <a:r>
              <a:rPr sz="1500" spc="-130" dirty="0" smtClean="0"/>
              <a:t> </a:t>
            </a:r>
            <a:r>
              <a:rPr sz="1500" spc="-90" dirty="0" err="1" smtClean="0"/>
              <a:t>노인학</a:t>
            </a:r>
            <a:r>
              <a:rPr sz="1500" dirty="0" err="1" smtClean="0"/>
              <a:t>대</a:t>
            </a:r>
            <a:r>
              <a:rPr sz="1500" spc="-130" dirty="0" smtClean="0"/>
              <a:t> </a:t>
            </a:r>
            <a:r>
              <a:rPr sz="1500" spc="-90" dirty="0" err="1" smtClean="0"/>
              <a:t>실태조</a:t>
            </a:r>
            <a:r>
              <a:rPr sz="1500" dirty="0" err="1" smtClean="0"/>
              <a:t>사</a:t>
            </a:r>
            <a:r>
              <a:rPr sz="1500" spc="-130" dirty="0" smtClean="0"/>
              <a:t> </a:t>
            </a:r>
            <a:r>
              <a:rPr sz="1500" spc="-90" dirty="0" err="1" smtClean="0"/>
              <a:t>결과</a:t>
            </a:r>
            <a:r>
              <a:rPr sz="1500" spc="-65" dirty="0" smtClean="0"/>
              <a:t>&gt;</a:t>
            </a:r>
            <a:endParaRPr sz="1500" dirty="0"/>
          </a:p>
        </p:txBody>
      </p:sp>
      <p:sp>
        <p:nvSpPr>
          <p:cNvPr id="62" name="object 62"/>
          <p:cNvSpPr txBox="1"/>
          <p:nvPr/>
        </p:nvSpPr>
        <p:spPr>
          <a:xfrm>
            <a:off x="8187928" y="2904299"/>
            <a:ext cx="262255" cy="19132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-50">
                <a:solidFill>
                  <a:srgbClr val="B2C600"/>
                </a:solidFill>
              </a:rPr>
              <a:t>3</a:t>
            </a:r>
            <a:r>
              <a:rPr sz="1200" b="1" spc="65">
                <a:solidFill>
                  <a:srgbClr val="B2C600"/>
                </a:solidFill>
              </a:rPr>
              <a:t>%</a:t>
            </a:r>
            <a:endParaRPr sz="1200" b="1"/>
          </a:p>
        </p:txBody>
      </p:sp>
      <p:sp>
        <p:nvSpPr>
          <p:cNvPr id="63" name="object 63"/>
          <p:cNvSpPr txBox="1"/>
          <p:nvPr/>
        </p:nvSpPr>
        <p:spPr>
          <a:xfrm>
            <a:off x="8134350" y="3795839"/>
            <a:ext cx="533400" cy="23323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400" spc="245" dirty="0" err="1">
                <a:solidFill>
                  <a:srgbClr val="727171"/>
                </a:solidFill>
              </a:rPr>
              <a:t>유</a:t>
            </a:r>
            <a:r>
              <a:rPr sz="1400" spc="95" dirty="0" err="1">
                <a:solidFill>
                  <a:srgbClr val="727171"/>
                </a:solidFill>
              </a:rPr>
              <a:t>기</a:t>
            </a:r>
            <a:endParaRPr sz="15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/>
          <a:stretch>
            <a:fillRect/>
          </a:stretch>
        </p:blipFill>
        <p:spPr>
          <a:xfrm>
            <a:off x="7662643" y="1448758"/>
            <a:ext cx="293362" cy="18923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6843395" cy="895985"/>
            <a:chOff x="0" y="0"/>
            <a:chExt cx="6843395" cy="895985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929764" cy="895985"/>
            </a:xfrm>
            <a:custGeom>
              <a:avLst/>
              <a:gdLst/>
              <a:ahLst/>
              <a:cxnLst/>
              <a:rect l="l" t="t" r="r" b="b"/>
              <a:pathLst>
                <a:path w="1929764" h="895985">
                  <a:moveTo>
                    <a:pt x="647584" y="0"/>
                  </a:moveTo>
                  <a:lnTo>
                    <a:pt x="0" y="0"/>
                  </a:lnTo>
                  <a:lnTo>
                    <a:pt x="0" y="740785"/>
                  </a:lnTo>
                  <a:lnTo>
                    <a:pt x="87167" y="758735"/>
                  </a:lnTo>
                  <a:lnTo>
                    <a:pt x="214104" y="782673"/>
                  </a:lnTo>
                  <a:lnTo>
                    <a:pt x="310857" y="799317"/>
                  </a:lnTo>
                  <a:lnTo>
                    <a:pt x="416438" y="815965"/>
                  </a:lnTo>
                  <a:lnTo>
                    <a:pt x="530096" y="832147"/>
                  </a:lnTo>
                  <a:lnTo>
                    <a:pt x="651082" y="847396"/>
                  </a:lnTo>
                  <a:lnTo>
                    <a:pt x="778645" y="861242"/>
                  </a:lnTo>
                  <a:lnTo>
                    <a:pt x="912037" y="873219"/>
                  </a:lnTo>
                  <a:lnTo>
                    <a:pt x="980683" y="878359"/>
                  </a:lnTo>
                  <a:lnTo>
                    <a:pt x="1050506" y="882857"/>
                  </a:lnTo>
                  <a:lnTo>
                    <a:pt x="1121410" y="886653"/>
                  </a:lnTo>
                  <a:lnTo>
                    <a:pt x="1193302" y="889688"/>
                  </a:lnTo>
                  <a:lnTo>
                    <a:pt x="1266089" y="891905"/>
                  </a:lnTo>
                  <a:lnTo>
                    <a:pt x="1378200" y="894168"/>
                  </a:lnTo>
                  <a:lnTo>
                    <a:pt x="1590621" y="895680"/>
                  </a:lnTo>
                  <a:lnTo>
                    <a:pt x="1788853" y="893510"/>
                  </a:lnTo>
                  <a:lnTo>
                    <a:pt x="1929334" y="889708"/>
                  </a:lnTo>
                  <a:lnTo>
                    <a:pt x="1864490" y="865724"/>
                  </a:lnTo>
                  <a:lnTo>
                    <a:pt x="1801061" y="841418"/>
                  </a:lnTo>
                  <a:lnTo>
                    <a:pt x="1739063" y="816797"/>
                  </a:lnTo>
                  <a:lnTo>
                    <a:pt x="1678514" y="791866"/>
                  </a:lnTo>
                  <a:lnTo>
                    <a:pt x="1619432" y="766628"/>
                  </a:lnTo>
                  <a:lnTo>
                    <a:pt x="1561835" y="741090"/>
                  </a:lnTo>
                  <a:lnTo>
                    <a:pt x="1505739" y="715255"/>
                  </a:lnTo>
                  <a:lnTo>
                    <a:pt x="1451163" y="689130"/>
                  </a:lnTo>
                  <a:lnTo>
                    <a:pt x="1398123" y="662719"/>
                  </a:lnTo>
                  <a:lnTo>
                    <a:pt x="1346638" y="636027"/>
                  </a:lnTo>
                  <a:lnTo>
                    <a:pt x="1296724" y="609059"/>
                  </a:lnTo>
                  <a:lnTo>
                    <a:pt x="1248400" y="581820"/>
                  </a:lnTo>
                  <a:lnTo>
                    <a:pt x="1201682" y="554315"/>
                  </a:lnTo>
                  <a:lnTo>
                    <a:pt x="1156589" y="526549"/>
                  </a:lnTo>
                  <a:lnTo>
                    <a:pt x="1113137" y="498527"/>
                  </a:lnTo>
                  <a:lnTo>
                    <a:pt x="1071345" y="470254"/>
                  </a:lnTo>
                  <a:lnTo>
                    <a:pt x="1031230" y="441735"/>
                  </a:lnTo>
                  <a:lnTo>
                    <a:pt x="992809" y="412975"/>
                  </a:lnTo>
                  <a:lnTo>
                    <a:pt x="956100" y="383979"/>
                  </a:lnTo>
                  <a:lnTo>
                    <a:pt x="921120" y="354752"/>
                  </a:lnTo>
                  <a:lnTo>
                    <a:pt x="887887" y="325298"/>
                  </a:lnTo>
                  <a:lnTo>
                    <a:pt x="856419" y="295624"/>
                  </a:lnTo>
                  <a:lnTo>
                    <a:pt x="826732" y="265733"/>
                  </a:lnTo>
                  <a:lnTo>
                    <a:pt x="798845" y="235631"/>
                  </a:lnTo>
                  <a:lnTo>
                    <a:pt x="772774" y="205323"/>
                  </a:lnTo>
                  <a:lnTo>
                    <a:pt x="748538" y="174813"/>
                  </a:lnTo>
                  <a:lnTo>
                    <a:pt x="705639" y="113211"/>
                  </a:lnTo>
                  <a:lnTo>
                    <a:pt x="670288" y="50863"/>
                  </a:lnTo>
                  <a:lnTo>
                    <a:pt x="655486" y="19422"/>
                  </a:lnTo>
                  <a:lnTo>
                    <a:pt x="647584" y="0"/>
                  </a:lnTo>
                  <a:close/>
                </a:path>
              </a:pathLst>
            </a:custGeom>
            <a:solidFill>
              <a:srgbClr val="3FAF3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" name="object 5"/>
            <p:cNvSpPr/>
            <p:nvPr/>
          </p:nvSpPr>
          <p:spPr>
            <a:xfrm>
              <a:off x="647583" y="0"/>
              <a:ext cx="2512695" cy="890269"/>
            </a:xfrm>
            <a:custGeom>
              <a:avLst/>
              <a:gdLst/>
              <a:ahLst/>
              <a:cxnLst/>
              <a:rect l="l" t="t" r="r" b="b"/>
              <a:pathLst>
                <a:path w="2512695" h="890269">
                  <a:moveTo>
                    <a:pt x="1797089" y="0"/>
                  </a:moveTo>
                  <a:lnTo>
                    <a:pt x="0" y="0"/>
                  </a:lnTo>
                  <a:lnTo>
                    <a:pt x="7902" y="19422"/>
                  </a:lnTo>
                  <a:lnTo>
                    <a:pt x="39426" y="82128"/>
                  </a:lnTo>
                  <a:lnTo>
                    <a:pt x="78568" y="144108"/>
                  </a:lnTo>
                  <a:lnTo>
                    <a:pt x="125188" y="205323"/>
                  </a:lnTo>
                  <a:lnTo>
                    <a:pt x="151258" y="235631"/>
                  </a:lnTo>
                  <a:lnTo>
                    <a:pt x="179145" y="265733"/>
                  </a:lnTo>
                  <a:lnTo>
                    <a:pt x="208832" y="295624"/>
                  </a:lnTo>
                  <a:lnTo>
                    <a:pt x="240301" y="325298"/>
                  </a:lnTo>
                  <a:lnTo>
                    <a:pt x="273534" y="354752"/>
                  </a:lnTo>
                  <a:lnTo>
                    <a:pt x="308514" y="383979"/>
                  </a:lnTo>
                  <a:lnTo>
                    <a:pt x="345223" y="412975"/>
                  </a:lnTo>
                  <a:lnTo>
                    <a:pt x="383644" y="441735"/>
                  </a:lnTo>
                  <a:lnTo>
                    <a:pt x="423760" y="470254"/>
                  </a:lnTo>
                  <a:lnTo>
                    <a:pt x="465552" y="498527"/>
                  </a:lnTo>
                  <a:lnTo>
                    <a:pt x="509004" y="526549"/>
                  </a:lnTo>
                  <a:lnTo>
                    <a:pt x="554098" y="554315"/>
                  </a:lnTo>
                  <a:lnTo>
                    <a:pt x="600816" y="581820"/>
                  </a:lnTo>
                  <a:lnTo>
                    <a:pt x="649140" y="609059"/>
                  </a:lnTo>
                  <a:lnTo>
                    <a:pt x="699054" y="636027"/>
                  </a:lnTo>
                  <a:lnTo>
                    <a:pt x="750540" y="662719"/>
                  </a:lnTo>
                  <a:lnTo>
                    <a:pt x="803580" y="689130"/>
                  </a:lnTo>
                  <a:lnTo>
                    <a:pt x="858157" y="715255"/>
                  </a:lnTo>
                  <a:lnTo>
                    <a:pt x="914253" y="741090"/>
                  </a:lnTo>
                  <a:lnTo>
                    <a:pt x="971851" y="766628"/>
                  </a:lnTo>
                  <a:lnTo>
                    <a:pt x="1030933" y="791866"/>
                  </a:lnTo>
                  <a:lnTo>
                    <a:pt x="1091482" y="816797"/>
                  </a:lnTo>
                  <a:lnTo>
                    <a:pt x="1153479" y="841418"/>
                  </a:lnTo>
                  <a:lnTo>
                    <a:pt x="1216909" y="865724"/>
                  </a:lnTo>
                  <a:lnTo>
                    <a:pt x="1281753" y="889708"/>
                  </a:lnTo>
                  <a:lnTo>
                    <a:pt x="1340303" y="887543"/>
                  </a:lnTo>
                  <a:lnTo>
                    <a:pt x="1397769" y="885078"/>
                  </a:lnTo>
                  <a:lnTo>
                    <a:pt x="1454213" y="882328"/>
                  </a:lnTo>
                  <a:lnTo>
                    <a:pt x="1509697" y="879305"/>
                  </a:lnTo>
                  <a:lnTo>
                    <a:pt x="1564281" y="876023"/>
                  </a:lnTo>
                  <a:lnTo>
                    <a:pt x="1618028" y="872494"/>
                  </a:lnTo>
                  <a:lnTo>
                    <a:pt x="1670998" y="868732"/>
                  </a:lnTo>
                  <a:lnTo>
                    <a:pt x="1723253" y="864750"/>
                  </a:lnTo>
                  <a:lnTo>
                    <a:pt x="1825864" y="856180"/>
                  </a:lnTo>
                  <a:lnTo>
                    <a:pt x="1926353" y="846887"/>
                  </a:lnTo>
                  <a:lnTo>
                    <a:pt x="2025210" y="836977"/>
                  </a:lnTo>
                  <a:lnTo>
                    <a:pt x="2171513" y="821188"/>
                  </a:lnTo>
                  <a:lnTo>
                    <a:pt x="2512231" y="781872"/>
                  </a:lnTo>
                  <a:lnTo>
                    <a:pt x="2459456" y="749485"/>
                  </a:lnTo>
                  <a:lnTo>
                    <a:pt x="2408409" y="716614"/>
                  </a:lnTo>
                  <a:lnTo>
                    <a:pt x="2359114" y="683270"/>
                  </a:lnTo>
                  <a:lnTo>
                    <a:pt x="2311598" y="649463"/>
                  </a:lnTo>
                  <a:lnTo>
                    <a:pt x="2265886" y="615203"/>
                  </a:lnTo>
                  <a:lnTo>
                    <a:pt x="2222004" y="580502"/>
                  </a:lnTo>
                  <a:lnTo>
                    <a:pt x="2179977" y="545368"/>
                  </a:lnTo>
                  <a:lnTo>
                    <a:pt x="2139833" y="509812"/>
                  </a:lnTo>
                  <a:lnTo>
                    <a:pt x="2101595" y="473846"/>
                  </a:lnTo>
                  <a:lnTo>
                    <a:pt x="2065291" y="437478"/>
                  </a:lnTo>
                  <a:lnTo>
                    <a:pt x="2030946" y="400719"/>
                  </a:lnTo>
                  <a:lnTo>
                    <a:pt x="1998585" y="363580"/>
                  </a:lnTo>
                  <a:lnTo>
                    <a:pt x="1968235" y="326071"/>
                  </a:lnTo>
                  <a:lnTo>
                    <a:pt x="1939922" y="288202"/>
                  </a:lnTo>
                  <a:lnTo>
                    <a:pt x="1913671" y="249984"/>
                  </a:lnTo>
                  <a:lnTo>
                    <a:pt x="1889507" y="211427"/>
                  </a:lnTo>
                  <a:lnTo>
                    <a:pt x="1867458" y="172541"/>
                  </a:lnTo>
                  <a:lnTo>
                    <a:pt x="1847547" y="133336"/>
                  </a:lnTo>
                  <a:lnTo>
                    <a:pt x="1829803" y="93823"/>
                  </a:lnTo>
                  <a:lnTo>
                    <a:pt x="1814249" y="54012"/>
                  </a:lnTo>
                  <a:lnTo>
                    <a:pt x="1800912" y="13914"/>
                  </a:lnTo>
                  <a:lnTo>
                    <a:pt x="1797089" y="0"/>
                  </a:lnTo>
                  <a:close/>
                </a:path>
              </a:pathLst>
            </a:custGeom>
            <a:solidFill>
              <a:srgbClr val="6FBA2C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object 6"/>
            <p:cNvSpPr/>
            <p:nvPr/>
          </p:nvSpPr>
          <p:spPr>
            <a:xfrm>
              <a:off x="2444673" y="0"/>
              <a:ext cx="2045335" cy="782320"/>
            </a:xfrm>
            <a:custGeom>
              <a:avLst/>
              <a:gdLst/>
              <a:ahLst/>
              <a:cxnLst/>
              <a:rect l="l" t="t" r="r" b="b"/>
              <a:pathLst>
                <a:path w="2045335" h="782320">
                  <a:moveTo>
                    <a:pt x="1704435" y="0"/>
                  </a:moveTo>
                  <a:lnTo>
                    <a:pt x="0" y="0"/>
                  </a:lnTo>
                  <a:lnTo>
                    <a:pt x="3823" y="13914"/>
                  </a:lnTo>
                  <a:lnTo>
                    <a:pt x="17159" y="54012"/>
                  </a:lnTo>
                  <a:lnTo>
                    <a:pt x="32713" y="93823"/>
                  </a:lnTo>
                  <a:lnTo>
                    <a:pt x="50458" y="133336"/>
                  </a:lnTo>
                  <a:lnTo>
                    <a:pt x="70368" y="172541"/>
                  </a:lnTo>
                  <a:lnTo>
                    <a:pt x="92417" y="211427"/>
                  </a:lnTo>
                  <a:lnTo>
                    <a:pt x="116581" y="249984"/>
                  </a:lnTo>
                  <a:lnTo>
                    <a:pt x="142832" y="288202"/>
                  </a:lnTo>
                  <a:lnTo>
                    <a:pt x="171146" y="326071"/>
                  </a:lnTo>
                  <a:lnTo>
                    <a:pt x="201496" y="363580"/>
                  </a:lnTo>
                  <a:lnTo>
                    <a:pt x="233856" y="400719"/>
                  </a:lnTo>
                  <a:lnTo>
                    <a:pt x="268201" y="437478"/>
                  </a:lnTo>
                  <a:lnTo>
                    <a:pt x="304505" y="473846"/>
                  </a:lnTo>
                  <a:lnTo>
                    <a:pt x="342743" y="509812"/>
                  </a:lnTo>
                  <a:lnTo>
                    <a:pt x="382888" y="545368"/>
                  </a:lnTo>
                  <a:lnTo>
                    <a:pt x="424914" y="580502"/>
                  </a:lnTo>
                  <a:lnTo>
                    <a:pt x="468796" y="615203"/>
                  </a:lnTo>
                  <a:lnTo>
                    <a:pt x="514508" y="649463"/>
                  </a:lnTo>
                  <a:lnTo>
                    <a:pt x="562025" y="683270"/>
                  </a:lnTo>
                  <a:lnTo>
                    <a:pt x="611319" y="716614"/>
                  </a:lnTo>
                  <a:lnTo>
                    <a:pt x="662367" y="749485"/>
                  </a:lnTo>
                  <a:lnTo>
                    <a:pt x="715141" y="781872"/>
                  </a:lnTo>
                  <a:lnTo>
                    <a:pt x="890366" y="761996"/>
                  </a:lnTo>
                  <a:lnTo>
                    <a:pt x="1026050" y="747466"/>
                  </a:lnTo>
                  <a:lnTo>
                    <a:pt x="1119155" y="738093"/>
                  </a:lnTo>
                  <a:lnTo>
                    <a:pt x="1214763" y="729052"/>
                  </a:lnTo>
                  <a:lnTo>
                    <a:pt x="1313204" y="720414"/>
                  </a:lnTo>
                  <a:lnTo>
                    <a:pt x="1414808" y="712250"/>
                  </a:lnTo>
                  <a:lnTo>
                    <a:pt x="1519905" y="704630"/>
                  </a:lnTo>
                  <a:lnTo>
                    <a:pt x="1628823" y="697626"/>
                  </a:lnTo>
                  <a:lnTo>
                    <a:pt x="1741893" y="691308"/>
                  </a:lnTo>
                  <a:lnTo>
                    <a:pt x="1859444" y="685746"/>
                  </a:lnTo>
                  <a:lnTo>
                    <a:pt x="1920003" y="683271"/>
                  </a:lnTo>
                  <a:lnTo>
                    <a:pt x="1981806" y="681012"/>
                  </a:lnTo>
                  <a:lnTo>
                    <a:pt x="2044894" y="678977"/>
                  </a:lnTo>
                  <a:lnTo>
                    <a:pt x="2011406" y="639665"/>
                  </a:lnTo>
                  <a:lnTo>
                    <a:pt x="1979410" y="599749"/>
                  </a:lnTo>
                  <a:lnTo>
                    <a:pt x="1948931" y="559245"/>
                  </a:lnTo>
                  <a:lnTo>
                    <a:pt x="1919995" y="518168"/>
                  </a:lnTo>
                  <a:lnTo>
                    <a:pt x="1892624" y="476535"/>
                  </a:lnTo>
                  <a:lnTo>
                    <a:pt x="1866845" y="434361"/>
                  </a:lnTo>
                  <a:lnTo>
                    <a:pt x="1842681" y="391664"/>
                  </a:lnTo>
                  <a:lnTo>
                    <a:pt x="1820157" y="348458"/>
                  </a:lnTo>
                  <a:lnTo>
                    <a:pt x="1799298" y="304760"/>
                  </a:lnTo>
                  <a:lnTo>
                    <a:pt x="1780129" y="260587"/>
                  </a:lnTo>
                  <a:lnTo>
                    <a:pt x="1762673" y="215953"/>
                  </a:lnTo>
                  <a:lnTo>
                    <a:pt x="1746956" y="170876"/>
                  </a:lnTo>
                  <a:lnTo>
                    <a:pt x="1733002" y="125371"/>
                  </a:lnTo>
                  <a:lnTo>
                    <a:pt x="1720836" y="79455"/>
                  </a:lnTo>
                  <a:lnTo>
                    <a:pt x="1710481" y="33143"/>
                  </a:lnTo>
                  <a:lnTo>
                    <a:pt x="1704435" y="0"/>
                  </a:lnTo>
                  <a:close/>
                </a:path>
              </a:pathLst>
            </a:custGeom>
            <a:solidFill>
              <a:srgbClr val="94C63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object 7"/>
            <p:cNvSpPr/>
            <p:nvPr/>
          </p:nvSpPr>
          <p:spPr>
            <a:xfrm>
              <a:off x="4149112" y="0"/>
              <a:ext cx="2694305" cy="767080"/>
            </a:xfrm>
            <a:custGeom>
              <a:avLst/>
              <a:gdLst/>
              <a:ahLst/>
              <a:cxnLst/>
              <a:rect l="l" t="t" r="r" b="b"/>
              <a:pathLst>
                <a:path w="2694305" h="767080">
                  <a:moveTo>
                    <a:pt x="2691889" y="0"/>
                  </a:moveTo>
                  <a:lnTo>
                    <a:pt x="0" y="0"/>
                  </a:lnTo>
                  <a:lnTo>
                    <a:pt x="6045" y="33142"/>
                  </a:lnTo>
                  <a:lnTo>
                    <a:pt x="16399" y="79452"/>
                  </a:lnTo>
                  <a:lnTo>
                    <a:pt x="28564" y="125367"/>
                  </a:lnTo>
                  <a:lnTo>
                    <a:pt x="42518" y="170871"/>
                  </a:lnTo>
                  <a:lnTo>
                    <a:pt x="58234" y="215947"/>
                  </a:lnTo>
                  <a:lnTo>
                    <a:pt x="75689" y="260580"/>
                  </a:lnTo>
                  <a:lnTo>
                    <a:pt x="94858" y="304753"/>
                  </a:lnTo>
                  <a:lnTo>
                    <a:pt x="115717" y="348450"/>
                  </a:lnTo>
                  <a:lnTo>
                    <a:pt x="138240" y="391655"/>
                  </a:lnTo>
                  <a:lnTo>
                    <a:pt x="162404" y="434353"/>
                  </a:lnTo>
                  <a:lnTo>
                    <a:pt x="188183" y="476526"/>
                  </a:lnTo>
                  <a:lnTo>
                    <a:pt x="215554" y="518159"/>
                  </a:lnTo>
                  <a:lnTo>
                    <a:pt x="244492" y="559236"/>
                  </a:lnTo>
                  <a:lnTo>
                    <a:pt x="274971" y="599740"/>
                  </a:lnTo>
                  <a:lnTo>
                    <a:pt x="306968" y="639656"/>
                  </a:lnTo>
                  <a:lnTo>
                    <a:pt x="340459" y="678968"/>
                  </a:lnTo>
                  <a:lnTo>
                    <a:pt x="433995" y="676439"/>
                  </a:lnTo>
                  <a:lnTo>
                    <a:pt x="530404" y="674418"/>
                  </a:lnTo>
                  <a:lnTo>
                    <a:pt x="629828" y="672937"/>
                  </a:lnTo>
                  <a:lnTo>
                    <a:pt x="732412" y="672027"/>
                  </a:lnTo>
                  <a:lnTo>
                    <a:pt x="838299" y="671716"/>
                  </a:lnTo>
                  <a:lnTo>
                    <a:pt x="970340" y="672103"/>
                  </a:lnTo>
                  <a:lnTo>
                    <a:pt x="1097740" y="673240"/>
                  </a:lnTo>
                  <a:lnTo>
                    <a:pt x="1220684" y="675088"/>
                  </a:lnTo>
                  <a:lnTo>
                    <a:pt x="1339355" y="677610"/>
                  </a:lnTo>
                  <a:lnTo>
                    <a:pt x="1453938" y="680768"/>
                  </a:lnTo>
                  <a:lnTo>
                    <a:pt x="1564618" y="684525"/>
                  </a:lnTo>
                  <a:lnTo>
                    <a:pt x="1671578" y="688842"/>
                  </a:lnTo>
                  <a:lnTo>
                    <a:pt x="1775003" y="693682"/>
                  </a:lnTo>
                  <a:lnTo>
                    <a:pt x="1875077" y="699008"/>
                  </a:lnTo>
                  <a:lnTo>
                    <a:pt x="1971984" y="704780"/>
                  </a:lnTo>
                  <a:lnTo>
                    <a:pt x="2065909" y="710963"/>
                  </a:lnTo>
                  <a:lnTo>
                    <a:pt x="2157036" y="717518"/>
                  </a:lnTo>
                  <a:lnTo>
                    <a:pt x="2288883" y="727965"/>
                  </a:lnTo>
                  <a:lnTo>
                    <a:pt x="2415470" y="739036"/>
                  </a:lnTo>
                  <a:lnTo>
                    <a:pt x="2537421" y="750606"/>
                  </a:lnTo>
                  <a:lnTo>
                    <a:pt x="2693883" y="766585"/>
                  </a:lnTo>
                  <a:lnTo>
                    <a:pt x="2691889" y="766369"/>
                  </a:lnTo>
                  <a:lnTo>
                    <a:pt x="2691889" y="0"/>
                  </a:lnTo>
                  <a:close/>
                </a:path>
              </a:pathLst>
            </a:custGeom>
            <a:solidFill>
              <a:srgbClr val="B0CD0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6631308" y="0"/>
            <a:ext cx="7046592" cy="900430"/>
            <a:chOff x="6842998" y="0"/>
            <a:chExt cx="6837239" cy="900430"/>
          </a:xfrm>
        </p:grpSpPr>
        <p:sp>
          <p:nvSpPr>
            <p:cNvPr id="9" name="object 9"/>
            <p:cNvSpPr/>
            <p:nvPr/>
          </p:nvSpPr>
          <p:spPr>
            <a:xfrm>
              <a:off x="12261012" y="0"/>
              <a:ext cx="1419225" cy="760095"/>
            </a:xfrm>
            <a:custGeom>
              <a:avLst/>
              <a:gdLst/>
              <a:ahLst/>
              <a:cxnLst/>
              <a:rect l="l" t="t" r="r" b="b"/>
              <a:pathLst>
                <a:path w="1419225" h="760095">
                  <a:moveTo>
                    <a:pt x="1418982" y="671712"/>
                  </a:moveTo>
                  <a:lnTo>
                    <a:pt x="409397" y="671712"/>
                  </a:lnTo>
                  <a:lnTo>
                    <a:pt x="454385" y="671990"/>
                  </a:lnTo>
                  <a:lnTo>
                    <a:pt x="500299" y="672813"/>
                  </a:lnTo>
                  <a:lnTo>
                    <a:pt x="547084" y="674161"/>
                  </a:lnTo>
                  <a:lnTo>
                    <a:pt x="594686" y="676018"/>
                  </a:lnTo>
                  <a:lnTo>
                    <a:pt x="692129" y="681184"/>
                  </a:lnTo>
                  <a:lnTo>
                    <a:pt x="792197" y="688168"/>
                  </a:lnTo>
                  <a:lnTo>
                    <a:pt x="894459" y="696827"/>
                  </a:lnTo>
                  <a:lnTo>
                    <a:pt x="1051024" y="712642"/>
                  </a:lnTo>
                  <a:lnTo>
                    <a:pt x="1210103" y="731417"/>
                  </a:lnTo>
                  <a:lnTo>
                    <a:pt x="1418982" y="759566"/>
                  </a:lnTo>
                  <a:lnTo>
                    <a:pt x="1418982" y="671712"/>
                  </a:lnTo>
                  <a:close/>
                </a:path>
                <a:path w="1419225" h="760095">
                  <a:moveTo>
                    <a:pt x="1418982" y="0"/>
                  </a:moveTo>
                  <a:lnTo>
                    <a:pt x="781237" y="0"/>
                  </a:lnTo>
                  <a:lnTo>
                    <a:pt x="767036" y="32957"/>
                  </a:lnTo>
                  <a:lnTo>
                    <a:pt x="749612" y="67683"/>
                  </a:lnTo>
                  <a:lnTo>
                    <a:pt x="729843" y="102188"/>
                  </a:lnTo>
                  <a:lnTo>
                    <a:pt x="707751" y="136468"/>
                  </a:lnTo>
                  <a:lnTo>
                    <a:pt x="683362" y="170514"/>
                  </a:lnTo>
                  <a:lnTo>
                    <a:pt x="656699" y="204321"/>
                  </a:lnTo>
                  <a:lnTo>
                    <a:pt x="627784" y="237881"/>
                  </a:lnTo>
                  <a:lnTo>
                    <a:pt x="596644" y="271188"/>
                  </a:lnTo>
                  <a:lnTo>
                    <a:pt x="563300" y="304235"/>
                  </a:lnTo>
                  <a:lnTo>
                    <a:pt x="527777" y="337015"/>
                  </a:lnTo>
                  <a:lnTo>
                    <a:pt x="490099" y="369521"/>
                  </a:lnTo>
                  <a:lnTo>
                    <a:pt x="450289" y="401747"/>
                  </a:lnTo>
                  <a:lnTo>
                    <a:pt x="408371" y="433686"/>
                  </a:lnTo>
                  <a:lnTo>
                    <a:pt x="364369" y="465331"/>
                  </a:lnTo>
                  <a:lnTo>
                    <a:pt x="318307" y="496675"/>
                  </a:lnTo>
                  <a:lnTo>
                    <a:pt x="270209" y="527712"/>
                  </a:lnTo>
                  <a:lnTo>
                    <a:pt x="220097" y="558435"/>
                  </a:lnTo>
                  <a:lnTo>
                    <a:pt x="167997" y="588837"/>
                  </a:lnTo>
                  <a:lnTo>
                    <a:pt x="113931" y="618911"/>
                  </a:lnTo>
                  <a:lnTo>
                    <a:pt x="57924" y="648651"/>
                  </a:lnTo>
                  <a:lnTo>
                    <a:pt x="0" y="678050"/>
                  </a:lnTo>
                  <a:lnTo>
                    <a:pt x="255742" y="672656"/>
                  </a:lnTo>
                  <a:lnTo>
                    <a:pt x="1418982" y="671712"/>
                  </a:lnTo>
                  <a:lnTo>
                    <a:pt x="1418982" y="0"/>
                  </a:lnTo>
                  <a:close/>
                </a:path>
              </a:pathLst>
            </a:custGeom>
            <a:solidFill>
              <a:srgbClr val="2F9DC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object 10"/>
            <p:cNvSpPr/>
            <p:nvPr/>
          </p:nvSpPr>
          <p:spPr>
            <a:xfrm>
              <a:off x="10479887" y="0"/>
              <a:ext cx="2615565" cy="824865"/>
            </a:xfrm>
            <a:custGeom>
              <a:avLst/>
              <a:gdLst/>
              <a:ahLst/>
              <a:cxnLst/>
              <a:rect l="l" t="t" r="r" b="b"/>
              <a:pathLst>
                <a:path w="2615565" h="824865">
                  <a:moveTo>
                    <a:pt x="0" y="0"/>
                  </a:moveTo>
                  <a:lnTo>
                    <a:pt x="2615183" y="0"/>
                  </a:lnTo>
                  <a:lnTo>
                    <a:pt x="2615183" y="824471"/>
                  </a:lnTo>
                  <a:lnTo>
                    <a:pt x="0" y="8244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object 11"/>
            <p:cNvSpPr/>
            <p:nvPr/>
          </p:nvSpPr>
          <p:spPr>
            <a:xfrm>
              <a:off x="10507536" y="0"/>
              <a:ext cx="2534920" cy="795655"/>
            </a:xfrm>
            <a:custGeom>
              <a:avLst/>
              <a:gdLst/>
              <a:ahLst/>
              <a:cxnLst/>
              <a:rect l="l" t="t" r="r" b="b"/>
              <a:pathLst>
                <a:path w="2534919" h="795655">
                  <a:moveTo>
                    <a:pt x="2534713" y="0"/>
                  </a:moveTo>
                  <a:lnTo>
                    <a:pt x="737494" y="0"/>
                  </a:lnTo>
                  <a:lnTo>
                    <a:pt x="734487" y="11080"/>
                  </a:lnTo>
                  <a:lnTo>
                    <a:pt x="721643" y="50260"/>
                  </a:lnTo>
                  <a:lnTo>
                    <a:pt x="706682" y="89167"/>
                  </a:lnTo>
                  <a:lnTo>
                    <a:pt x="689628" y="127791"/>
                  </a:lnTo>
                  <a:lnTo>
                    <a:pt x="670506" y="166123"/>
                  </a:lnTo>
                  <a:lnTo>
                    <a:pt x="649340" y="204153"/>
                  </a:lnTo>
                  <a:lnTo>
                    <a:pt x="626153" y="241870"/>
                  </a:lnTo>
                  <a:lnTo>
                    <a:pt x="600970" y="279267"/>
                  </a:lnTo>
                  <a:lnTo>
                    <a:pt x="573814" y="316332"/>
                  </a:lnTo>
                  <a:lnTo>
                    <a:pt x="544710" y="353057"/>
                  </a:lnTo>
                  <a:lnTo>
                    <a:pt x="513682" y="389432"/>
                  </a:lnTo>
                  <a:lnTo>
                    <a:pt x="480754" y="425447"/>
                  </a:lnTo>
                  <a:lnTo>
                    <a:pt x="445950" y="461093"/>
                  </a:lnTo>
                  <a:lnTo>
                    <a:pt x="409293" y="496359"/>
                  </a:lnTo>
                  <a:lnTo>
                    <a:pt x="370808" y="531238"/>
                  </a:lnTo>
                  <a:lnTo>
                    <a:pt x="330519" y="565717"/>
                  </a:lnTo>
                  <a:lnTo>
                    <a:pt x="288450" y="599789"/>
                  </a:lnTo>
                  <a:lnTo>
                    <a:pt x="244625" y="633444"/>
                  </a:lnTo>
                  <a:lnTo>
                    <a:pt x="199068" y="666671"/>
                  </a:lnTo>
                  <a:lnTo>
                    <a:pt x="151803" y="699462"/>
                  </a:lnTo>
                  <a:lnTo>
                    <a:pt x="102854" y="731807"/>
                  </a:lnTo>
                  <a:lnTo>
                    <a:pt x="52245" y="763695"/>
                  </a:lnTo>
                  <a:lnTo>
                    <a:pt x="0" y="795118"/>
                  </a:lnTo>
                  <a:lnTo>
                    <a:pt x="497204" y="753647"/>
                  </a:lnTo>
                  <a:lnTo>
                    <a:pt x="747072" y="734070"/>
                  </a:lnTo>
                  <a:lnTo>
                    <a:pt x="947515" y="719534"/>
                  </a:lnTo>
                  <a:lnTo>
                    <a:pt x="1098146" y="709498"/>
                  </a:lnTo>
                  <a:lnTo>
                    <a:pt x="1249017" y="700354"/>
                  </a:lnTo>
                  <a:lnTo>
                    <a:pt x="1400114" y="692238"/>
                  </a:lnTo>
                  <a:lnTo>
                    <a:pt x="1500964" y="687464"/>
                  </a:lnTo>
                  <a:lnTo>
                    <a:pt x="1601905" y="683246"/>
                  </a:lnTo>
                  <a:lnTo>
                    <a:pt x="1702932" y="679624"/>
                  </a:lnTo>
                  <a:lnTo>
                    <a:pt x="1753476" y="678050"/>
                  </a:lnTo>
                  <a:lnTo>
                    <a:pt x="1811401" y="648651"/>
                  </a:lnTo>
                  <a:lnTo>
                    <a:pt x="1867408" y="618911"/>
                  </a:lnTo>
                  <a:lnTo>
                    <a:pt x="1921473" y="588837"/>
                  </a:lnTo>
                  <a:lnTo>
                    <a:pt x="1973574" y="558435"/>
                  </a:lnTo>
                  <a:lnTo>
                    <a:pt x="2023685" y="527712"/>
                  </a:lnTo>
                  <a:lnTo>
                    <a:pt x="2071784" y="496675"/>
                  </a:lnTo>
                  <a:lnTo>
                    <a:pt x="2117846" y="465331"/>
                  </a:lnTo>
                  <a:lnTo>
                    <a:pt x="2161848" y="433686"/>
                  </a:lnTo>
                  <a:lnTo>
                    <a:pt x="2203765" y="401747"/>
                  </a:lnTo>
                  <a:lnTo>
                    <a:pt x="2243575" y="369521"/>
                  </a:lnTo>
                  <a:lnTo>
                    <a:pt x="2281253" y="337015"/>
                  </a:lnTo>
                  <a:lnTo>
                    <a:pt x="2316776" y="304235"/>
                  </a:lnTo>
                  <a:lnTo>
                    <a:pt x="2350120" y="271188"/>
                  </a:lnTo>
                  <a:lnTo>
                    <a:pt x="2381261" y="237881"/>
                  </a:lnTo>
                  <a:lnTo>
                    <a:pt x="2410175" y="204321"/>
                  </a:lnTo>
                  <a:lnTo>
                    <a:pt x="2436838" y="170514"/>
                  </a:lnTo>
                  <a:lnTo>
                    <a:pt x="2461228" y="136468"/>
                  </a:lnTo>
                  <a:lnTo>
                    <a:pt x="2483319" y="102188"/>
                  </a:lnTo>
                  <a:lnTo>
                    <a:pt x="2503088" y="67683"/>
                  </a:lnTo>
                  <a:lnTo>
                    <a:pt x="2520512" y="32957"/>
                  </a:lnTo>
                  <a:lnTo>
                    <a:pt x="2534713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object 12"/>
            <p:cNvSpPr/>
            <p:nvPr/>
          </p:nvSpPr>
          <p:spPr>
            <a:xfrm>
              <a:off x="8977032" y="0"/>
              <a:ext cx="2268220" cy="895350"/>
            </a:xfrm>
            <a:custGeom>
              <a:avLst/>
              <a:gdLst/>
              <a:ahLst/>
              <a:cxnLst/>
              <a:rect l="l" t="t" r="r" b="b"/>
              <a:pathLst>
                <a:path w="2268220" h="895350">
                  <a:moveTo>
                    <a:pt x="2267996" y="0"/>
                  </a:moveTo>
                  <a:lnTo>
                    <a:pt x="563516" y="0"/>
                  </a:lnTo>
                  <a:lnTo>
                    <a:pt x="557691" y="32065"/>
                  </a:lnTo>
                  <a:lnTo>
                    <a:pt x="547465" y="78030"/>
                  </a:lnTo>
                  <a:lnTo>
                    <a:pt x="535454" y="123606"/>
                  </a:lnTo>
                  <a:lnTo>
                    <a:pt x="521681" y="168778"/>
                  </a:lnTo>
                  <a:lnTo>
                    <a:pt x="506171" y="213529"/>
                  </a:lnTo>
                  <a:lnTo>
                    <a:pt x="488948" y="257844"/>
                  </a:lnTo>
                  <a:lnTo>
                    <a:pt x="470035" y="301707"/>
                  </a:lnTo>
                  <a:lnTo>
                    <a:pt x="449458" y="345103"/>
                  </a:lnTo>
                  <a:lnTo>
                    <a:pt x="427239" y="388015"/>
                  </a:lnTo>
                  <a:lnTo>
                    <a:pt x="403404" y="430429"/>
                  </a:lnTo>
                  <a:lnTo>
                    <a:pt x="377975" y="472328"/>
                  </a:lnTo>
                  <a:lnTo>
                    <a:pt x="350978" y="513696"/>
                  </a:lnTo>
                  <a:lnTo>
                    <a:pt x="322436" y="554518"/>
                  </a:lnTo>
                  <a:lnTo>
                    <a:pt x="292372" y="594779"/>
                  </a:lnTo>
                  <a:lnTo>
                    <a:pt x="260812" y="634462"/>
                  </a:lnTo>
                  <a:lnTo>
                    <a:pt x="227779" y="673551"/>
                  </a:lnTo>
                  <a:lnTo>
                    <a:pt x="193298" y="712032"/>
                  </a:lnTo>
                  <a:lnTo>
                    <a:pt x="157391" y="749888"/>
                  </a:lnTo>
                  <a:lnTo>
                    <a:pt x="120084" y="787103"/>
                  </a:lnTo>
                  <a:lnTo>
                    <a:pt x="81401" y="823662"/>
                  </a:lnTo>
                  <a:lnTo>
                    <a:pt x="41364" y="859549"/>
                  </a:lnTo>
                  <a:lnTo>
                    <a:pt x="0" y="894749"/>
                  </a:lnTo>
                  <a:lnTo>
                    <a:pt x="302346" y="883087"/>
                  </a:lnTo>
                  <a:lnTo>
                    <a:pt x="708570" y="859414"/>
                  </a:lnTo>
                  <a:lnTo>
                    <a:pt x="1530502" y="795117"/>
                  </a:lnTo>
                  <a:lnTo>
                    <a:pt x="1582747" y="763694"/>
                  </a:lnTo>
                  <a:lnTo>
                    <a:pt x="1633356" y="731805"/>
                  </a:lnTo>
                  <a:lnTo>
                    <a:pt x="1682305" y="699461"/>
                  </a:lnTo>
                  <a:lnTo>
                    <a:pt x="1729570" y="666670"/>
                  </a:lnTo>
                  <a:lnTo>
                    <a:pt x="1775128" y="633443"/>
                  </a:lnTo>
                  <a:lnTo>
                    <a:pt x="1818953" y="599788"/>
                  </a:lnTo>
                  <a:lnTo>
                    <a:pt x="1861022" y="565716"/>
                  </a:lnTo>
                  <a:lnTo>
                    <a:pt x="1901311" y="531236"/>
                  </a:lnTo>
                  <a:lnTo>
                    <a:pt x="1939795" y="496358"/>
                  </a:lnTo>
                  <a:lnTo>
                    <a:pt x="1976452" y="461092"/>
                  </a:lnTo>
                  <a:lnTo>
                    <a:pt x="2011257" y="425446"/>
                  </a:lnTo>
                  <a:lnTo>
                    <a:pt x="2044185" y="389431"/>
                  </a:lnTo>
                  <a:lnTo>
                    <a:pt x="2075213" y="353056"/>
                  </a:lnTo>
                  <a:lnTo>
                    <a:pt x="2104317" y="316331"/>
                  </a:lnTo>
                  <a:lnTo>
                    <a:pt x="2131472" y="279266"/>
                  </a:lnTo>
                  <a:lnTo>
                    <a:pt x="2156655" y="241869"/>
                  </a:lnTo>
                  <a:lnTo>
                    <a:pt x="2179842" y="204151"/>
                  </a:lnTo>
                  <a:lnTo>
                    <a:pt x="2201008" y="166122"/>
                  </a:lnTo>
                  <a:lnTo>
                    <a:pt x="2220130" y="127790"/>
                  </a:lnTo>
                  <a:lnTo>
                    <a:pt x="2237184" y="89166"/>
                  </a:lnTo>
                  <a:lnTo>
                    <a:pt x="2252145" y="50259"/>
                  </a:lnTo>
                  <a:lnTo>
                    <a:pt x="2264990" y="11079"/>
                  </a:lnTo>
                  <a:lnTo>
                    <a:pt x="2267996" y="0"/>
                  </a:lnTo>
                  <a:close/>
                </a:path>
              </a:pathLst>
            </a:custGeom>
            <a:solidFill>
              <a:srgbClr val="70B9E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object 13"/>
            <p:cNvSpPr/>
            <p:nvPr/>
          </p:nvSpPr>
          <p:spPr>
            <a:xfrm>
              <a:off x="6842998" y="0"/>
              <a:ext cx="2698115" cy="900430"/>
            </a:xfrm>
            <a:custGeom>
              <a:avLst/>
              <a:gdLst/>
              <a:ahLst/>
              <a:cxnLst/>
              <a:rect l="l" t="t" r="r" b="b"/>
              <a:pathLst>
                <a:path w="2698115" h="900430">
                  <a:moveTo>
                    <a:pt x="2697548" y="0"/>
                  </a:moveTo>
                  <a:lnTo>
                    <a:pt x="0" y="0"/>
                  </a:lnTo>
                  <a:lnTo>
                    <a:pt x="0" y="766569"/>
                  </a:lnTo>
                  <a:lnTo>
                    <a:pt x="581132" y="830722"/>
                  </a:lnTo>
                  <a:lnTo>
                    <a:pt x="723273" y="845412"/>
                  </a:lnTo>
                  <a:lnTo>
                    <a:pt x="818858" y="854593"/>
                  </a:lnTo>
                  <a:lnTo>
                    <a:pt x="915605" y="863182"/>
                  </a:lnTo>
                  <a:lnTo>
                    <a:pt x="1013942" y="871090"/>
                  </a:lnTo>
                  <a:lnTo>
                    <a:pt x="1114300" y="878230"/>
                  </a:lnTo>
                  <a:lnTo>
                    <a:pt x="1165372" y="881484"/>
                  </a:lnTo>
                  <a:lnTo>
                    <a:pt x="1217110" y="884513"/>
                  </a:lnTo>
                  <a:lnTo>
                    <a:pt x="1269568" y="887306"/>
                  </a:lnTo>
                  <a:lnTo>
                    <a:pt x="1322800" y="889852"/>
                  </a:lnTo>
                  <a:lnTo>
                    <a:pt x="1376859" y="892139"/>
                  </a:lnTo>
                  <a:lnTo>
                    <a:pt x="1431800" y="894157"/>
                  </a:lnTo>
                  <a:lnTo>
                    <a:pt x="1487676" y="895895"/>
                  </a:lnTo>
                  <a:lnTo>
                    <a:pt x="1544541" y="897342"/>
                  </a:lnTo>
                  <a:lnTo>
                    <a:pt x="1602449" y="898486"/>
                  </a:lnTo>
                  <a:lnTo>
                    <a:pt x="1661453" y="899317"/>
                  </a:lnTo>
                  <a:lnTo>
                    <a:pt x="1721607" y="899824"/>
                  </a:lnTo>
                  <a:lnTo>
                    <a:pt x="1782965" y="899995"/>
                  </a:lnTo>
                  <a:lnTo>
                    <a:pt x="1882954" y="899539"/>
                  </a:lnTo>
                  <a:lnTo>
                    <a:pt x="1983203" y="898216"/>
                  </a:lnTo>
                  <a:lnTo>
                    <a:pt x="2083697" y="896092"/>
                  </a:lnTo>
                  <a:lnTo>
                    <a:pt x="2134031" y="894750"/>
                  </a:lnTo>
                  <a:lnTo>
                    <a:pt x="2175396" y="859550"/>
                  </a:lnTo>
                  <a:lnTo>
                    <a:pt x="2215432" y="823663"/>
                  </a:lnTo>
                  <a:lnTo>
                    <a:pt x="2254116" y="787104"/>
                  </a:lnTo>
                  <a:lnTo>
                    <a:pt x="2291423" y="749889"/>
                  </a:lnTo>
                  <a:lnTo>
                    <a:pt x="2327330" y="712033"/>
                  </a:lnTo>
                  <a:lnTo>
                    <a:pt x="2361811" y="673552"/>
                  </a:lnTo>
                  <a:lnTo>
                    <a:pt x="2394844" y="634463"/>
                  </a:lnTo>
                  <a:lnTo>
                    <a:pt x="2426404" y="594780"/>
                  </a:lnTo>
                  <a:lnTo>
                    <a:pt x="2456467" y="554520"/>
                  </a:lnTo>
                  <a:lnTo>
                    <a:pt x="2485010" y="513697"/>
                  </a:lnTo>
                  <a:lnTo>
                    <a:pt x="2512007" y="472329"/>
                  </a:lnTo>
                  <a:lnTo>
                    <a:pt x="2537436" y="430430"/>
                  </a:lnTo>
                  <a:lnTo>
                    <a:pt x="2561271" y="388016"/>
                  </a:lnTo>
                  <a:lnTo>
                    <a:pt x="2583490" y="345104"/>
                  </a:lnTo>
                  <a:lnTo>
                    <a:pt x="2604067" y="301708"/>
                  </a:lnTo>
                  <a:lnTo>
                    <a:pt x="2622979" y="257845"/>
                  </a:lnTo>
                  <a:lnTo>
                    <a:pt x="2640203" y="213530"/>
                  </a:lnTo>
                  <a:lnTo>
                    <a:pt x="2655713" y="168779"/>
                  </a:lnTo>
                  <a:lnTo>
                    <a:pt x="2669485" y="123607"/>
                  </a:lnTo>
                  <a:lnTo>
                    <a:pt x="2681497" y="78031"/>
                  </a:lnTo>
                  <a:lnTo>
                    <a:pt x="2691723" y="32066"/>
                  </a:lnTo>
                  <a:lnTo>
                    <a:pt x="2697548" y="0"/>
                  </a:lnTo>
                  <a:close/>
                </a:path>
              </a:pathLst>
            </a:custGeom>
            <a:solidFill>
              <a:srgbClr val="86C6E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8015298" y="1384117"/>
            <a:ext cx="4919652" cy="3975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/>
              <a:t>노인학</a:t>
            </a:r>
            <a:r>
              <a:rPr sz="2500" b="1" spc="-55" dirty="0" err="1"/>
              <a:t>대</a:t>
            </a:r>
            <a:r>
              <a:rPr sz="2500" b="1" spc="-140" dirty="0"/>
              <a:t> </a:t>
            </a:r>
            <a:r>
              <a:rPr lang="en-US" sz="2500" b="1" spc="-140" dirty="0" smtClean="0"/>
              <a:t> </a:t>
            </a:r>
            <a:r>
              <a:rPr sz="2500" b="1" spc="-175" dirty="0" err="1" smtClean="0">
                <a:solidFill>
                  <a:srgbClr val="1584BB"/>
                </a:solidFill>
              </a:rPr>
              <a:t>처벌</a:t>
            </a:r>
            <a:r>
              <a:rPr lang="en-US" sz="2500" b="1" spc="-175" dirty="0" smtClean="0">
                <a:solidFill>
                  <a:srgbClr val="1584BB"/>
                </a:solidFill>
              </a:rPr>
              <a:t> </a:t>
            </a:r>
            <a:r>
              <a:rPr sz="2500" b="1" spc="-175" dirty="0" err="1" smtClean="0">
                <a:solidFill>
                  <a:srgbClr val="1584BB"/>
                </a:solidFill>
              </a:rPr>
              <a:t>규</a:t>
            </a:r>
            <a:r>
              <a:rPr sz="2500" b="1" spc="-55" dirty="0" err="1" smtClean="0">
                <a:solidFill>
                  <a:srgbClr val="1584BB"/>
                </a:solidFill>
              </a:rPr>
              <a:t>정</a:t>
            </a:r>
            <a:endParaRPr sz="2500" b="1" dirty="0"/>
          </a:p>
        </p:txBody>
      </p:sp>
      <p:sp>
        <p:nvSpPr>
          <p:cNvPr id="15" name="object 15"/>
          <p:cNvSpPr txBox="1"/>
          <p:nvPr/>
        </p:nvSpPr>
        <p:spPr>
          <a:xfrm>
            <a:off x="8015298" y="1898276"/>
            <a:ext cx="5072052" cy="3206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000" b="1" spc="265" dirty="0" err="1" smtClean="0">
                <a:solidFill>
                  <a:srgbClr val="196D9A"/>
                </a:solidFill>
              </a:rPr>
              <a:t>노</a:t>
            </a:r>
            <a:r>
              <a:rPr sz="2000" b="1" spc="-10" dirty="0" err="1" smtClean="0">
                <a:solidFill>
                  <a:srgbClr val="196D9A"/>
                </a:solidFill>
              </a:rPr>
              <a:t>인</a:t>
            </a:r>
            <a:r>
              <a:rPr sz="2000" b="1" spc="265" dirty="0" err="1" smtClean="0">
                <a:solidFill>
                  <a:srgbClr val="196D9A"/>
                </a:solidFill>
              </a:rPr>
              <a:t>복</a:t>
            </a:r>
            <a:r>
              <a:rPr sz="2000" b="1" spc="-10" dirty="0" err="1" smtClean="0">
                <a:solidFill>
                  <a:srgbClr val="196D9A"/>
                </a:solidFill>
              </a:rPr>
              <a:t>지법</a:t>
            </a:r>
            <a:r>
              <a:rPr sz="2000" b="1" spc="104" dirty="0" err="1" smtClean="0">
                <a:solidFill>
                  <a:srgbClr val="196D9A"/>
                </a:solidFill>
              </a:rPr>
              <a:t>상</a:t>
            </a:r>
            <a:r>
              <a:rPr lang="en-US" sz="2000" b="1" spc="104" dirty="0" smtClean="0">
                <a:solidFill>
                  <a:srgbClr val="196D9A"/>
                </a:solidFill>
              </a:rPr>
              <a:t> </a:t>
            </a:r>
            <a:r>
              <a:rPr sz="2000" b="1" spc="-295" dirty="0" smtClean="0">
                <a:solidFill>
                  <a:srgbClr val="196D9A"/>
                </a:solidFill>
              </a:rPr>
              <a:t> </a:t>
            </a:r>
            <a:r>
              <a:rPr sz="2000" b="1" spc="265" dirty="0" err="1">
                <a:solidFill>
                  <a:srgbClr val="196D9A"/>
                </a:solidFill>
              </a:rPr>
              <a:t>노</a:t>
            </a:r>
            <a:r>
              <a:rPr sz="2000" b="1" spc="-10" dirty="0" err="1">
                <a:solidFill>
                  <a:srgbClr val="196D9A"/>
                </a:solidFill>
              </a:rPr>
              <a:t>인학</a:t>
            </a:r>
            <a:r>
              <a:rPr sz="2000" b="1" spc="104" dirty="0" err="1">
                <a:solidFill>
                  <a:srgbClr val="196D9A"/>
                </a:solidFill>
              </a:rPr>
              <a:t>대</a:t>
            </a:r>
            <a:r>
              <a:rPr sz="2000" b="1" spc="-295" dirty="0">
                <a:solidFill>
                  <a:srgbClr val="196D9A"/>
                </a:solidFill>
              </a:rPr>
              <a:t> </a:t>
            </a:r>
            <a:r>
              <a:rPr lang="en-US" sz="2000" b="1" spc="-295" dirty="0" smtClean="0">
                <a:solidFill>
                  <a:srgbClr val="196D9A"/>
                </a:solidFill>
              </a:rPr>
              <a:t> </a:t>
            </a:r>
            <a:r>
              <a:rPr sz="2000" b="1" spc="-10" dirty="0" err="1" smtClean="0">
                <a:solidFill>
                  <a:srgbClr val="196D9A"/>
                </a:solidFill>
              </a:rPr>
              <a:t>처</a:t>
            </a:r>
            <a:r>
              <a:rPr sz="2000" b="1" spc="104" dirty="0" err="1" smtClean="0">
                <a:solidFill>
                  <a:srgbClr val="196D9A"/>
                </a:solidFill>
              </a:rPr>
              <a:t>벌</a:t>
            </a:r>
            <a:r>
              <a:rPr sz="2000" b="1" spc="-295" dirty="0" smtClean="0">
                <a:solidFill>
                  <a:srgbClr val="196D9A"/>
                </a:solidFill>
              </a:rPr>
              <a:t> </a:t>
            </a:r>
            <a:r>
              <a:rPr lang="en-US" sz="2000" b="1" spc="-295" dirty="0" smtClean="0">
                <a:solidFill>
                  <a:srgbClr val="196D9A"/>
                </a:solidFill>
              </a:rPr>
              <a:t> </a:t>
            </a:r>
            <a:r>
              <a:rPr sz="2000" b="1" spc="-10" dirty="0" err="1" smtClean="0">
                <a:solidFill>
                  <a:srgbClr val="196D9A"/>
                </a:solidFill>
              </a:rPr>
              <a:t>기</a:t>
            </a:r>
            <a:r>
              <a:rPr sz="2000" b="1" spc="380" dirty="0" err="1" smtClean="0">
                <a:solidFill>
                  <a:srgbClr val="196D9A"/>
                </a:solidFill>
              </a:rPr>
              <a:t>준</a:t>
            </a:r>
            <a:endParaRPr sz="2000" b="1" dirty="0"/>
          </a:p>
        </p:txBody>
      </p:sp>
      <p:sp>
        <p:nvSpPr>
          <p:cNvPr id="16" name="object 16"/>
          <p:cNvSpPr txBox="1"/>
          <p:nvPr/>
        </p:nvSpPr>
        <p:spPr>
          <a:xfrm>
            <a:off x="8015298" y="158750"/>
            <a:ext cx="4843452" cy="6985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4500" b="1" spc="-170">
                <a:solidFill>
                  <a:srgbClr val="FFFFFF"/>
                </a:solidFill>
              </a:rPr>
              <a:t>처</a:t>
            </a:r>
            <a:r>
              <a:rPr sz="4500" b="1">
                <a:solidFill>
                  <a:srgbClr val="FFFFFF"/>
                </a:solidFill>
              </a:rPr>
              <a:t>벌</a:t>
            </a:r>
            <a:endParaRPr sz="4500" b="1"/>
          </a:p>
        </p:txBody>
      </p:sp>
      <p:sp>
        <p:nvSpPr>
          <p:cNvPr id="17" name="object 17"/>
          <p:cNvSpPr txBox="1"/>
          <p:nvPr/>
        </p:nvSpPr>
        <p:spPr>
          <a:xfrm>
            <a:off x="1067300" y="1384117"/>
            <a:ext cx="5466850" cy="36676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300" b="1" spc="-175" dirty="0" err="1">
                <a:solidFill>
                  <a:srgbClr val="009E3B"/>
                </a:solidFill>
              </a:rPr>
              <a:t>신고사</a:t>
            </a:r>
            <a:r>
              <a:rPr sz="2300" b="1" spc="-55" dirty="0" err="1">
                <a:solidFill>
                  <a:srgbClr val="009E3B"/>
                </a:solidFill>
              </a:rPr>
              <a:t>례</a:t>
            </a:r>
            <a:r>
              <a:rPr sz="2300" b="1" spc="-254" dirty="0">
                <a:solidFill>
                  <a:srgbClr val="009E3B"/>
                </a:solidFill>
              </a:rPr>
              <a:t> </a:t>
            </a:r>
            <a:r>
              <a:rPr lang="en-US" sz="2300" b="1" spc="-254" dirty="0" smtClean="0">
                <a:solidFill>
                  <a:srgbClr val="009E3B"/>
                </a:solidFill>
              </a:rPr>
              <a:t> </a:t>
            </a:r>
            <a:r>
              <a:rPr sz="2300" b="1" spc="-55" dirty="0" smtClean="0">
                <a:solidFill>
                  <a:srgbClr val="009E3B"/>
                </a:solidFill>
              </a:rPr>
              <a:t>중</a:t>
            </a:r>
            <a:r>
              <a:rPr lang="en-US" sz="2300" b="1" spc="-55" dirty="0" smtClean="0">
                <a:solidFill>
                  <a:srgbClr val="009E3B"/>
                </a:solidFill>
              </a:rPr>
              <a:t> </a:t>
            </a:r>
            <a:r>
              <a:rPr sz="2300" b="1" spc="-254" dirty="0" smtClean="0">
                <a:solidFill>
                  <a:srgbClr val="009E3B"/>
                </a:solidFill>
              </a:rPr>
              <a:t> </a:t>
            </a:r>
            <a:r>
              <a:rPr sz="2300" b="1" spc="-175" dirty="0" err="1">
                <a:solidFill>
                  <a:srgbClr val="009E3B"/>
                </a:solidFill>
              </a:rPr>
              <a:t>친족</a:t>
            </a:r>
            <a:r>
              <a:rPr sz="2300" b="1" spc="-55" dirty="0" err="1">
                <a:solidFill>
                  <a:srgbClr val="009E3B"/>
                </a:solidFill>
              </a:rPr>
              <a:t>의</a:t>
            </a:r>
            <a:r>
              <a:rPr sz="2300" b="1" spc="-254" dirty="0">
                <a:solidFill>
                  <a:srgbClr val="009E3B"/>
                </a:solidFill>
              </a:rPr>
              <a:t> </a:t>
            </a:r>
            <a:r>
              <a:rPr lang="en-US" sz="2300" b="1" spc="-254" dirty="0" smtClean="0">
                <a:solidFill>
                  <a:srgbClr val="009E3B"/>
                </a:solidFill>
              </a:rPr>
              <a:t> </a:t>
            </a:r>
            <a:r>
              <a:rPr sz="2300" b="1" spc="-175" dirty="0" err="1" smtClean="0">
                <a:solidFill>
                  <a:srgbClr val="009E3B"/>
                </a:solidFill>
              </a:rPr>
              <a:t>학대</a:t>
            </a:r>
            <a:r>
              <a:rPr sz="2300" b="1" spc="-55" dirty="0" err="1" smtClean="0">
                <a:solidFill>
                  <a:srgbClr val="009E3B"/>
                </a:solidFill>
              </a:rPr>
              <a:t>가</a:t>
            </a:r>
            <a:r>
              <a:rPr sz="2300" b="1" spc="-254" dirty="0" smtClean="0">
                <a:solidFill>
                  <a:srgbClr val="009E3B"/>
                </a:solidFill>
              </a:rPr>
              <a:t> </a:t>
            </a:r>
            <a:r>
              <a:rPr lang="en-US" sz="2300" b="1" spc="-254" dirty="0" smtClean="0">
                <a:solidFill>
                  <a:srgbClr val="009E3B"/>
                </a:solidFill>
              </a:rPr>
              <a:t> </a:t>
            </a:r>
            <a:r>
              <a:rPr sz="2300" b="1" spc="-175" dirty="0" err="1" smtClean="0">
                <a:solidFill>
                  <a:srgbClr val="009E3B"/>
                </a:solidFill>
              </a:rPr>
              <a:t>전체</a:t>
            </a:r>
            <a:r>
              <a:rPr sz="2300" b="1" spc="-55" dirty="0" err="1" smtClean="0">
                <a:solidFill>
                  <a:srgbClr val="009E3B"/>
                </a:solidFill>
              </a:rPr>
              <a:t>의</a:t>
            </a:r>
            <a:r>
              <a:rPr sz="2300" b="1" spc="-254" dirty="0" smtClean="0">
                <a:solidFill>
                  <a:srgbClr val="009E3B"/>
                </a:solidFill>
              </a:rPr>
              <a:t> </a:t>
            </a:r>
            <a:r>
              <a:rPr lang="en-US" sz="2300" b="1" spc="-254" dirty="0" smtClean="0">
                <a:solidFill>
                  <a:srgbClr val="009E3B"/>
                </a:solidFill>
              </a:rPr>
              <a:t> </a:t>
            </a:r>
            <a:r>
              <a:rPr sz="2200" b="1" spc="-25" dirty="0" smtClean="0">
                <a:solidFill>
                  <a:srgbClr val="009E3B"/>
                </a:solidFill>
              </a:rPr>
              <a:t>8</a:t>
            </a:r>
            <a:r>
              <a:rPr sz="2200" b="1" spc="-20" dirty="0" smtClean="0">
                <a:solidFill>
                  <a:srgbClr val="009E3B"/>
                </a:solidFill>
              </a:rPr>
              <a:t>4</a:t>
            </a:r>
            <a:r>
              <a:rPr sz="2200" b="1" spc="190" dirty="0" smtClean="0">
                <a:solidFill>
                  <a:srgbClr val="009E3B"/>
                </a:solidFill>
              </a:rPr>
              <a:t>.</a:t>
            </a:r>
            <a:r>
              <a:rPr sz="2200" b="1" spc="-10" dirty="0" smtClean="0">
                <a:solidFill>
                  <a:srgbClr val="009E3B"/>
                </a:solidFill>
              </a:rPr>
              <a:t>3</a:t>
            </a:r>
            <a:r>
              <a:rPr sz="2200" b="1" spc="95" dirty="0">
                <a:solidFill>
                  <a:srgbClr val="009E3B"/>
                </a:solidFill>
              </a:rPr>
              <a:t>%</a:t>
            </a:r>
            <a:endParaRPr sz="2200" b="1" dirty="0"/>
          </a:p>
        </p:txBody>
      </p:sp>
      <p:pic>
        <p:nvPicPr>
          <p:cNvPr id="18" name="object 18"/>
          <p:cNvPicPr/>
          <p:nvPr/>
        </p:nvPicPr>
        <p:blipFill rotWithShape="1">
          <a:blip r:embed="rId3"/>
          <a:stretch>
            <a:fillRect/>
          </a:stretch>
        </p:blipFill>
        <p:spPr>
          <a:xfrm>
            <a:off x="720149" y="1404154"/>
            <a:ext cx="208749" cy="27258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067300" y="5596118"/>
            <a:ext cx="5466850" cy="3975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 smtClean="0">
                <a:solidFill>
                  <a:srgbClr val="009E3B"/>
                </a:solidFill>
              </a:rPr>
              <a:t>노인학대</a:t>
            </a:r>
            <a:r>
              <a:rPr sz="2500" b="1" spc="-55" dirty="0" err="1" smtClean="0">
                <a:solidFill>
                  <a:srgbClr val="009E3B"/>
                </a:solidFill>
              </a:rPr>
              <a:t>의</a:t>
            </a:r>
            <a:r>
              <a:rPr lang="en-US" sz="2500" b="1" spc="-55" dirty="0" smtClean="0">
                <a:solidFill>
                  <a:srgbClr val="009E3B"/>
                </a:solidFill>
              </a:rPr>
              <a:t> </a:t>
            </a:r>
            <a:r>
              <a:rPr sz="2500" b="1" spc="-254" dirty="0" smtClean="0">
                <a:solidFill>
                  <a:srgbClr val="009E3B"/>
                </a:solidFill>
              </a:rPr>
              <a:t> </a:t>
            </a:r>
            <a:r>
              <a:rPr sz="2500" b="1" spc="-175" dirty="0" err="1">
                <a:solidFill>
                  <a:srgbClr val="009E3B"/>
                </a:solidFill>
              </a:rPr>
              <a:t>특</a:t>
            </a:r>
            <a:r>
              <a:rPr sz="2500" b="1" spc="-55" dirty="0" err="1">
                <a:solidFill>
                  <a:srgbClr val="009E3B"/>
                </a:solidFill>
              </a:rPr>
              <a:t>성</a:t>
            </a:r>
            <a:endParaRPr sz="2500" b="1" dirty="0"/>
          </a:p>
        </p:txBody>
      </p:sp>
      <p:pic>
        <p:nvPicPr>
          <p:cNvPr id="20" name="object 20"/>
          <p:cNvPicPr/>
          <p:nvPr/>
        </p:nvPicPr>
        <p:blipFill rotWithShape="1">
          <a:blip r:embed="rId4"/>
          <a:stretch>
            <a:fillRect/>
          </a:stretch>
        </p:blipFill>
        <p:spPr>
          <a:xfrm>
            <a:off x="720149" y="5616153"/>
            <a:ext cx="208749" cy="272582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1067300" y="3796116"/>
            <a:ext cx="5314450" cy="305212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900" b="1" spc="-175" dirty="0" err="1" smtClean="0">
                <a:solidFill>
                  <a:srgbClr val="009E3B"/>
                </a:solidFill>
              </a:rPr>
              <a:t>노인학대</a:t>
            </a:r>
            <a:r>
              <a:rPr sz="1900" b="1" spc="-55" dirty="0" err="1" smtClean="0">
                <a:solidFill>
                  <a:srgbClr val="009E3B"/>
                </a:solidFill>
              </a:rPr>
              <a:t>는</a:t>
            </a:r>
            <a:r>
              <a:rPr lang="en-US" sz="1900" b="1" spc="-55" dirty="0" smtClean="0">
                <a:solidFill>
                  <a:srgbClr val="009E3B"/>
                </a:solidFill>
              </a:rPr>
              <a:t> </a:t>
            </a:r>
            <a:r>
              <a:rPr sz="1900" b="1" spc="-254" dirty="0" smtClean="0">
                <a:solidFill>
                  <a:srgbClr val="009E3B"/>
                </a:solidFill>
              </a:rPr>
              <a:t> </a:t>
            </a:r>
            <a:r>
              <a:rPr sz="1900" b="1" spc="-175" dirty="0" err="1">
                <a:solidFill>
                  <a:srgbClr val="009E3B"/>
                </a:solidFill>
              </a:rPr>
              <a:t>점진적으</a:t>
            </a:r>
            <a:r>
              <a:rPr sz="1900" b="1" spc="-55" dirty="0" err="1">
                <a:solidFill>
                  <a:srgbClr val="009E3B"/>
                </a:solidFill>
              </a:rPr>
              <a:t>로</a:t>
            </a:r>
            <a:r>
              <a:rPr sz="1900" b="1" spc="-254" dirty="0">
                <a:solidFill>
                  <a:srgbClr val="009E3B"/>
                </a:solidFill>
              </a:rPr>
              <a:t> </a:t>
            </a:r>
            <a:r>
              <a:rPr lang="en-US" sz="1900" b="1" spc="-254" dirty="0" smtClean="0">
                <a:solidFill>
                  <a:srgbClr val="009E3B"/>
                </a:solidFill>
              </a:rPr>
              <a:t> </a:t>
            </a:r>
            <a:r>
              <a:rPr sz="1900" b="1" spc="-175" dirty="0" err="1" smtClean="0">
                <a:solidFill>
                  <a:srgbClr val="009E3B"/>
                </a:solidFill>
              </a:rPr>
              <a:t>심각해지</a:t>
            </a:r>
            <a:r>
              <a:rPr sz="1900" b="1" spc="-55" dirty="0" err="1" smtClean="0">
                <a:solidFill>
                  <a:srgbClr val="009E3B"/>
                </a:solidFill>
              </a:rPr>
              <a:t>고</a:t>
            </a:r>
            <a:r>
              <a:rPr sz="1900" b="1" spc="-254" dirty="0" smtClean="0">
                <a:solidFill>
                  <a:srgbClr val="009E3B"/>
                </a:solidFill>
              </a:rPr>
              <a:t> </a:t>
            </a:r>
            <a:r>
              <a:rPr lang="en-US" sz="1900" b="1" spc="-254" dirty="0" smtClean="0">
                <a:solidFill>
                  <a:srgbClr val="009E3B"/>
                </a:solidFill>
              </a:rPr>
              <a:t> </a:t>
            </a:r>
            <a:r>
              <a:rPr sz="1900" b="1" spc="-175" dirty="0" err="1" smtClean="0">
                <a:solidFill>
                  <a:srgbClr val="009E3B"/>
                </a:solidFill>
              </a:rPr>
              <a:t>재발</a:t>
            </a:r>
            <a:r>
              <a:rPr lang="en-US" sz="1900" b="1" spc="-175" dirty="0" smtClean="0">
                <a:solidFill>
                  <a:srgbClr val="009E3B"/>
                </a:solidFill>
              </a:rPr>
              <a:t> </a:t>
            </a:r>
            <a:r>
              <a:rPr sz="1900" b="1" spc="-55" dirty="0" smtClean="0">
                <a:solidFill>
                  <a:srgbClr val="009E3B"/>
                </a:solidFill>
              </a:rPr>
              <a:t>될</a:t>
            </a:r>
            <a:r>
              <a:rPr sz="1900" b="1" spc="-254" dirty="0" smtClean="0">
                <a:solidFill>
                  <a:srgbClr val="009E3B"/>
                </a:solidFill>
              </a:rPr>
              <a:t> </a:t>
            </a:r>
            <a:r>
              <a:rPr lang="en-US" sz="1900" b="1" spc="-254" dirty="0" smtClean="0">
                <a:solidFill>
                  <a:srgbClr val="009E3B"/>
                </a:solidFill>
              </a:rPr>
              <a:t> </a:t>
            </a:r>
            <a:r>
              <a:rPr sz="1900" b="1" spc="-55" dirty="0" smtClean="0">
                <a:solidFill>
                  <a:srgbClr val="009E3B"/>
                </a:solidFill>
              </a:rPr>
              <a:t>수</a:t>
            </a:r>
            <a:r>
              <a:rPr lang="en-US" sz="1900" b="1" spc="-55" dirty="0" smtClean="0">
                <a:solidFill>
                  <a:srgbClr val="009E3B"/>
                </a:solidFill>
              </a:rPr>
              <a:t> </a:t>
            </a:r>
            <a:r>
              <a:rPr sz="1900" b="1" spc="-254" dirty="0" smtClean="0">
                <a:solidFill>
                  <a:srgbClr val="009E3B"/>
                </a:solidFill>
              </a:rPr>
              <a:t> </a:t>
            </a:r>
            <a:r>
              <a:rPr sz="1900" b="1" spc="-175" dirty="0" err="1">
                <a:solidFill>
                  <a:srgbClr val="009E3B"/>
                </a:solidFill>
              </a:rPr>
              <a:t>있</a:t>
            </a:r>
            <a:r>
              <a:rPr sz="1900" b="1" spc="-55" dirty="0" err="1">
                <a:solidFill>
                  <a:srgbClr val="009E3B"/>
                </a:solidFill>
              </a:rPr>
              <a:t>음</a:t>
            </a:r>
            <a:endParaRPr sz="1900" b="1" dirty="0"/>
          </a:p>
        </p:txBody>
      </p:sp>
      <p:pic>
        <p:nvPicPr>
          <p:cNvPr id="22" name="object 22"/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720149" y="3816153"/>
            <a:ext cx="208749" cy="272582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1169178" y="4502150"/>
            <a:ext cx="4674400" cy="582211"/>
          </a:xfrm>
          <a:prstGeom prst="rect">
            <a:avLst/>
          </a:prstGeom>
        </p:spPr>
        <p:txBody>
          <a:bodyPr vert="horz" wrap="square" lIns="0" tIns="68580" rIns="0" bIns="0">
            <a:spAutoFit/>
          </a:bodyPr>
          <a:lstStyle/>
          <a:p>
            <a:pPr marL="169545" indent="-132080">
              <a:lnSpc>
                <a:spcPct val="100000"/>
              </a:lnSpc>
              <a:spcBef>
                <a:spcPts val="540"/>
              </a:spcBef>
              <a:buSzPct val="53000"/>
              <a:buChar char="●"/>
              <a:tabLst>
                <a:tab pos="170180" algn="l"/>
              </a:tabLst>
              <a:defRPr/>
            </a:pPr>
            <a:r>
              <a:rPr sz="1500" spc="-10" dirty="0" err="1" smtClean="0"/>
              <a:t>학대</a:t>
            </a:r>
            <a:r>
              <a:rPr sz="1500" spc="104" dirty="0" err="1" smtClean="0"/>
              <a:t>가</a:t>
            </a:r>
            <a:r>
              <a:rPr lang="en-US" sz="1500" spc="104" dirty="0" smtClean="0"/>
              <a:t> </a:t>
            </a:r>
            <a:r>
              <a:rPr sz="1500" b="1" spc="-295" dirty="0" smtClean="0"/>
              <a:t> </a:t>
            </a:r>
            <a:r>
              <a:rPr sz="1500" b="1" spc="-930" dirty="0">
                <a:solidFill>
                  <a:srgbClr val="0F78AA"/>
                </a:solidFill>
              </a:rPr>
              <a:t>‘</a:t>
            </a:r>
            <a:r>
              <a:rPr sz="1500" b="1" spc="-10" dirty="0" err="1" smtClean="0">
                <a:solidFill>
                  <a:srgbClr val="0F78AA"/>
                </a:solidFill>
              </a:rPr>
              <a:t>매일</a:t>
            </a:r>
            <a:r>
              <a:rPr lang="en-US" sz="1500" b="1" spc="-10" dirty="0" smtClean="0">
                <a:solidFill>
                  <a:srgbClr val="0F78AA"/>
                </a:solidFill>
              </a:rPr>
              <a:t> </a:t>
            </a:r>
            <a:r>
              <a:rPr sz="1500" spc="-814" dirty="0" smtClean="0">
                <a:solidFill>
                  <a:srgbClr val="0F78AA"/>
                </a:solidFill>
              </a:rPr>
              <a:t>’</a:t>
            </a:r>
            <a:r>
              <a:rPr sz="1500" spc="-295" dirty="0" smtClean="0">
                <a:solidFill>
                  <a:srgbClr val="0F78AA"/>
                </a:solidFill>
              </a:rPr>
              <a:t> </a:t>
            </a:r>
            <a:r>
              <a:rPr lang="en-US" sz="1500" spc="-295" dirty="0" smtClean="0">
                <a:solidFill>
                  <a:srgbClr val="0F78AA"/>
                </a:solidFill>
              </a:rPr>
              <a:t> </a:t>
            </a:r>
            <a:r>
              <a:rPr sz="1500" spc="265" dirty="0" err="1" smtClean="0"/>
              <a:t>또</a:t>
            </a:r>
            <a:r>
              <a:rPr sz="1500" spc="380" dirty="0" err="1" smtClean="0"/>
              <a:t>는</a:t>
            </a:r>
            <a:r>
              <a:rPr sz="1500" spc="-295" dirty="0" smtClean="0"/>
              <a:t> </a:t>
            </a:r>
            <a:r>
              <a:rPr sz="1500" b="1" spc="-930" dirty="0">
                <a:solidFill>
                  <a:srgbClr val="0F78AA"/>
                </a:solidFill>
              </a:rPr>
              <a:t>‘</a:t>
            </a:r>
            <a:r>
              <a:rPr sz="1500" b="1" spc="80" dirty="0">
                <a:solidFill>
                  <a:srgbClr val="0F78AA"/>
                </a:solidFill>
              </a:rPr>
              <a:t>1</a:t>
            </a:r>
            <a:r>
              <a:rPr sz="1500" b="1" spc="265" dirty="0">
                <a:solidFill>
                  <a:srgbClr val="0F78AA"/>
                </a:solidFill>
              </a:rPr>
              <a:t>주</a:t>
            </a:r>
            <a:r>
              <a:rPr sz="1500" b="1" spc="-10" dirty="0">
                <a:solidFill>
                  <a:srgbClr val="0F78AA"/>
                </a:solidFill>
              </a:rPr>
              <a:t>일</a:t>
            </a:r>
            <a:r>
              <a:rPr sz="1500" b="1" spc="104" dirty="0">
                <a:solidFill>
                  <a:srgbClr val="0F78AA"/>
                </a:solidFill>
              </a:rPr>
              <a:t>에</a:t>
            </a:r>
            <a:r>
              <a:rPr sz="1500" b="1" spc="-295" dirty="0">
                <a:solidFill>
                  <a:srgbClr val="0F78AA"/>
                </a:solidFill>
              </a:rPr>
              <a:t> </a:t>
            </a:r>
            <a:r>
              <a:rPr sz="1500" b="1" spc="80" dirty="0">
                <a:solidFill>
                  <a:srgbClr val="0F78AA"/>
                </a:solidFill>
              </a:rPr>
              <a:t>1</a:t>
            </a:r>
            <a:r>
              <a:rPr sz="1500" b="1" spc="-10" dirty="0">
                <a:solidFill>
                  <a:srgbClr val="0F78AA"/>
                </a:solidFill>
              </a:rPr>
              <a:t>번이상</a:t>
            </a:r>
            <a:r>
              <a:rPr sz="1500" b="1" spc="-814" dirty="0">
                <a:solidFill>
                  <a:srgbClr val="0F78AA"/>
                </a:solidFill>
              </a:rPr>
              <a:t>’</a:t>
            </a:r>
            <a:r>
              <a:rPr sz="1500" spc="-295" dirty="0">
                <a:solidFill>
                  <a:srgbClr val="0F78AA"/>
                </a:solidFill>
              </a:rPr>
              <a:t> </a:t>
            </a:r>
            <a:r>
              <a:rPr lang="en-US" sz="1500" spc="-295" dirty="0" smtClean="0">
                <a:solidFill>
                  <a:srgbClr val="0F78AA"/>
                </a:solidFill>
              </a:rPr>
              <a:t>     </a:t>
            </a:r>
            <a:r>
              <a:rPr sz="1500" spc="-10" dirty="0" err="1" smtClean="0"/>
              <a:t>발생하</a:t>
            </a:r>
            <a:r>
              <a:rPr sz="1500" spc="380" dirty="0" err="1" smtClean="0"/>
              <a:t>는</a:t>
            </a:r>
            <a:r>
              <a:rPr lang="en-US" sz="1500" spc="380" dirty="0" smtClean="0"/>
              <a:t> </a:t>
            </a:r>
            <a:r>
              <a:rPr sz="1500" spc="-295" dirty="0" smtClean="0"/>
              <a:t> </a:t>
            </a:r>
            <a:r>
              <a:rPr sz="1500" spc="-10" dirty="0" err="1"/>
              <a:t>경</a:t>
            </a:r>
            <a:r>
              <a:rPr sz="1500" spc="380" dirty="0" err="1"/>
              <a:t>우</a:t>
            </a:r>
            <a:endParaRPr sz="1500" spc="380" dirty="0"/>
          </a:p>
          <a:p>
            <a:pPr marL="169545" indent="-132080">
              <a:lnSpc>
                <a:spcPct val="100000"/>
              </a:lnSpc>
              <a:spcBef>
                <a:spcPts val="439"/>
              </a:spcBef>
              <a:buSzPct val="53000"/>
              <a:buChar char="●"/>
              <a:tabLst>
                <a:tab pos="170180" algn="l"/>
              </a:tabLst>
              <a:defRPr/>
            </a:pPr>
            <a:r>
              <a:rPr sz="1500" spc="-10" dirty="0" err="1" smtClean="0"/>
              <a:t>학대</a:t>
            </a:r>
            <a:r>
              <a:rPr sz="1500" spc="104" dirty="0" err="1" smtClean="0"/>
              <a:t>가</a:t>
            </a:r>
            <a:r>
              <a:rPr lang="en-US" sz="1500" spc="104" dirty="0" smtClean="0"/>
              <a:t> </a:t>
            </a:r>
            <a:r>
              <a:rPr sz="1500" spc="-295" dirty="0" smtClean="0"/>
              <a:t> </a:t>
            </a:r>
            <a:r>
              <a:rPr sz="1500" b="1" spc="-930" dirty="0">
                <a:solidFill>
                  <a:srgbClr val="0F78AA"/>
                </a:solidFill>
              </a:rPr>
              <a:t>‘</a:t>
            </a:r>
            <a:r>
              <a:rPr sz="1500" b="1" spc="80" dirty="0">
                <a:solidFill>
                  <a:srgbClr val="0F78AA"/>
                </a:solidFill>
              </a:rPr>
              <a:t>1</a:t>
            </a:r>
            <a:r>
              <a:rPr sz="1500" b="1" spc="104" dirty="0">
                <a:solidFill>
                  <a:srgbClr val="0F78AA"/>
                </a:solidFill>
              </a:rPr>
              <a:t>년</a:t>
            </a:r>
            <a:r>
              <a:rPr sz="1500" b="1" spc="-295" dirty="0">
                <a:solidFill>
                  <a:srgbClr val="0F78AA"/>
                </a:solidFill>
              </a:rPr>
              <a:t> </a:t>
            </a:r>
            <a:r>
              <a:rPr lang="en-US" sz="1500" b="1" spc="-295" dirty="0" smtClean="0">
                <a:solidFill>
                  <a:srgbClr val="0F78AA"/>
                </a:solidFill>
              </a:rPr>
              <a:t> </a:t>
            </a:r>
            <a:r>
              <a:rPr sz="1500" b="1" spc="265" dirty="0" err="1" smtClean="0">
                <a:solidFill>
                  <a:srgbClr val="0F78AA"/>
                </a:solidFill>
              </a:rPr>
              <a:t>또</a:t>
            </a:r>
            <a:r>
              <a:rPr sz="1500" b="1" spc="380" dirty="0" err="1" smtClean="0">
                <a:solidFill>
                  <a:srgbClr val="0F78AA"/>
                </a:solidFill>
              </a:rPr>
              <a:t>는</a:t>
            </a:r>
            <a:r>
              <a:rPr lang="en-US" sz="1500" b="1" spc="380" dirty="0" smtClean="0">
                <a:solidFill>
                  <a:srgbClr val="0F78AA"/>
                </a:solidFill>
              </a:rPr>
              <a:t> </a:t>
            </a:r>
            <a:r>
              <a:rPr sz="1500" b="1" spc="-295" dirty="0" smtClean="0">
                <a:solidFill>
                  <a:srgbClr val="0F78AA"/>
                </a:solidFill>
              </a:rPr>
              <a:t> </a:t>
            </a:r>
            <a:r>
              <a:rPr sz="1500" b="1" spc="80" dirty="0">
                <a:solidFill>
                  <a:srgbClr val="0F78AA"/>
                </a:solidFill>
              </a:rPr>
              <a:t>5</a:t>
            </a:r>
            <a:r>
              <a:rPr sz="1500" b="1" spc="104" dirty="0">
                <a:solidFill>
                  <a:srgbClr val="0F78AA"/>
                </a:solidFill>
              </a:rPr>
              <a:t>년</a:t>
            </a:r>
            <a:r>
              <a:rPr sz="1500" b="1" spc="-295" dirty="0">
                <a:solidFill>
                  <a:srgbClr val="0F78AA"/>
                </a:solidFill>
              </a:rPr>
              <a:t> </a:t>
            </a:r>
            <a:r>
              <a:rPr sz="1500" b="1" spc="-10" dirty="0" err="1">
                <a:solidFill>
                  <a:srgbClr val="0F78AA"/>
                </a:solidFill>
              </a:rPr>
              <a:t>이상</a:t>
            </a:r>
            <a:r>
              <a:rPr sz="1500" spc="-814" dirty="0">
                <a:solidFill>
                  <a:srgbClr val="0F78AA"/>
                </a:solidFill>
              </a:rPr>
              <a:t>’</a:t>
            </a:r>
            <a:r>
              <a:rPr sz="1500" spc="-295" dirty="0">
                <a:solidFill>
                  <a:srgbClr val="0F78AA"/>
                </a:solidFill>
              </a:rPr>
              <a:t> </a:t>
            </a:r>
            <a:r>
              <a:rPr lang="en-US" sz="1500" spc="-295" dirty="0" smtClean="0">
                <a:solidFill>
                  <a:srgbClr val="0F78AA"/>
                </a:solidFill>
              </a:rPr>
              <a:t>    </a:t>
            </a:r>
            <a:r>
              <a:rPr sz="1500" spc="-10" dirty="0" err="1" smtClean="0"/>
              <a:t>지</a:t>
            </a:r>
            <a:r>
              <a:rPr sz="1500" spc="265" dirty="0" err="1" smtClean="0"/>
              <a:t>속</a:t>
            </a:r>
            <a:r>
              <a:rPr sz="1500" spc="-10" dirty="0" err="1" smtClean="0"/>
              <a:t>되</a:t>
            </a:r>
            <a:r>
              <a:rPr sz="1500" spc="380" dirty="0" err="1" smtClean="0"/>
              <a:t>는</a:t>
            </a:r>
            <a:r>
              <a:rPr lang="en-US" sz="1500" spc="380" dirty="0" smtClean="0"/>
              <a:t> </a:t>
            </a:r>
            <a:r>
              <a:rPr sz="1500" spc="-295" dirty="0" smtClean="0"/>
              <a:t> </a:t>
            </a:r>
            <a:r>
              <a:rPr sz="1500" spc="-10" dirty="0" err="1"/>
              <a:t>경</a:t>
            </a:r>
            <a:r>
              <a:rPr sz="1500" spc="380" dirty="0" err="1"/>
              <a:t>우</a:t>
            </a:r>
            <a:endParaRPr sz="1500" dirty="0"/>
          </a:p>
        </p:txBody>
      </p:sp>
      <p:sp>
        <p:nvSpPr>
          <p:cNvPr id="24" name="object 24"/>
          <p:cNvSpPr/>
          <p:nvPr/>
        </p:nvSpPr>
        <p:spPr>
          <a:xfrm>
            <a:off x="2267996" y="4263000"/>
            <a:ext cx="2284954" cy="239150"/>
          </a:xfrm>
          <a:custGeom>
            <a:avLst/>
            <a:gdLst/>
            <a:ahLst/>
            <a:cxnLst/>
            <a:rect l="l" t="t" r="r" b="b"/>
            <a:pathLst>
              <a:path w="1710054" h="264160">
                <a:moveTo>
                  <a:pt x="1673999" y="0"/>
                </a:moveTo>
                <a:lnTo>
                  <a:pt x="36004" y="0"/>
                </a:lnTo>
                <a:lnTo>
                  <a:pt x="15189" y="562"/>
                </a:lnTo>
                <a:lnTo>
                  <a:pt x="4500" y="4498"/>
                </a:lnTo>
                <a:lnTo>
                  <a:pt x="562" y="15184"/>
                </a:lnTo>
                <a:lnTo>
                  <a:pt x="0" y="35991"/>
                </a:lnTo>
                <a:lnTo>
                  <a:pt x="0" y="228003"/>
                </a:lnTo>
                <a:lnTo>
                  <a:pt x="562" y="248810"/>
                </a:lnTo>
                <a:lnTo>
                  <a:pt x="4500" y="259495"/>
                </a:lnTo>
                <a:lnTo>
                  <a:pt x="15189" y="263432"/>
                </a:lnTo>
                <a:lnTo>
                  <a:pt x="36004" y="263994"/>
                </a:lnTo>
                <a:lnTo>
                  <a:pt x="1673999" y="263994"/>
                </a:lnTo>
                <a:lnTo>
                  <a:pt x="1694814" y="263432"/>
                </a:lnTo>
                <a:lnTo>
                  <a:pt x="1705503" y="259495"/>
                </a:lnTo>
                <a:lnTo>
                  <a:pt x="1709441" y="248810"/>
                </a:lnTo>
                <a:lnTo>
                  <a:pt x="1710004" y="228003"/>
                </a:lnTo>
                <a:lnTo>
                  <a:pt x="1710004" y="35991"/>
                </a:lnTo>
                <a:lnTo>
                  <a:pt x="1709441" y="15184"/>
                </a:lnTo>
                <a:lnTo>
                  <a:pt x="1705503" y="4498"/>
                </a:lnTo>
                <a:lnTo>
                  <a:pt x="1694814" y="562"/>
                </a:lnTo>
                <a:lnTo>
                  <a:pt x="1673999" y="0"/>
                </a:lnTo>
                <a:close/>
              </a:path>
            </a:pathLst>
          </a:custGeom>
          <a:solidFill>
            <a:srgbClr val="1584BB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25" name="object 25"/>
          <p:cNvSpPr txBox="1"/>
          <p:nvPr/>
        </p:nvSpPr>
        <p:spPr>
          <a:xfrm>
            <a:off x="2391425" y="4269272"/>
            <a:ext cx="2161525" cy="236053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b="1" spc="-10">
                <a:solidFill>
                  <a:srgbClr val="FFFFFF"/>
                </a:solidFill>
              </a:rPr>
              <a:t>학대</a:t>
            </a:r>
            <a:r>
              <a:rPr lang="ko-KR" altLang="en-US" sz="1500" b="1" spc="-10">
                <a:solidFill>
                  <a:srgbClr val="FFFFFF"/>
                </a:solidFill>
              </a:rPr>
              <a:t> </a:t>
            </a:r>
            <a:r>
              <a:rPr sz="1500" b="1" spc="-10">
                <a:solidFill>
                  <a:srgbClr val="FFFFFF"/>
                </a:solidFill>
              </a:rPr>
              <a:t>사례</a:t>
            </a:r>
            <a:r>
              <a:rPr sz="1500" b="1" spc="95">
                <a:solidFill>
                  <a:srgbClr val="FFFFFF"/>
                </a:solidFill>
              </a:rPr>
              <a:t>의</a:t>
            </a:r>
            <a:r>
              <a:rPr sz="1500" b="1" spc="-275">
                <a:solidFill>
                  <a:srgbClr val="FFFFFF"/>
                </a:solidFill>
              </a:rPr>
              <a:t> </a:t>
            </a:r>
            <a:r>
              <a:rPr lang="ko-KR" altLang="en-US" sz="1500" b="1" spc="-275">
                <a:solidFill>
                  <a:srgbClr val="FFFFFF"/>
                </a:solidFill>
              </a:rPr>
              <a:t> </a:t>
            </a:r>
            <a:r>
              <a:rPr sz="1500" b="1" spc="-10">
                <a:solidFill>
                  <a:srgbClr val="FFFFFF"/>
                </a:solidFill>
              </a:rPr>
              <a:t>과반</a:t>
            </a:r>
            <a:r>
              <a:rPr sz="1500" b="1" spc="350">
                <a:solidFill>
                  <a:srgbClr val="FFFFFF"/>
                </a:solidFill>
              </a:rPr>
              <a:t>수</a:t>
            </a:r>
            <a:r>
              <a:rPr sz="1500" b="1" spc="-275">
                <a:solidFill>
                  <a:srgbClr val="FFFFFF"/>
                </a:solidFill>
              </a:rPr>
              <a:t> </a:t>
            </a:r>
            <a:r>
              <a:rPr sz="1500" b="1" spc="-10">
                <a:solidFill>
                  <a:srgbClr val="FFFFFF"/>
                </a:solidFill>
              </a:rPr>
              <a:t>이</a:t>
            </a:r>
            <a:r>
              <a:rPr sz="1500" b="1" spc="95">
                <a:solidFill>
                  <a:srgbClr val="FFFFFF"/>
                </a:solidFill>
              </a:rPr>
              <a:t>상</a:t>
            </a:r>
          </a:p>
        </p:txBody>
      </p:sp>
      <p:sp>
        <p:nvSpPr>
          <p:cNvPr id="26" name="object 26"/>
          <p:cNvSpPr/>
          <p:nvPr/>
        </p:nvSpPr>
        <p:spPr>
          <a:xfrm>
            <a:off x="1121657" y="1839148"/>
            <a:ext cx="925194" cy="1357630"/>
          </a:xfrm>
          <a:custGeom>
            <a:avLst/>
            <a:gdLst/>
            <a:ahLst/>
            <a:cxnLst/>
            <a:rect l="l" t="t" r="r" b="b"/>
            <a:pathLst>
              <a:path w="925194" h="1357630">
                <a:moveTo>
                  <a:pt x="462457" y="0"/>
                </a:moveTo>
                <a:lnTo>
                  <a:pt x="413283" y="4080"/>
                </a:lnTo>
                <a:lnTo>
                  <a:pt x="367340" y="15720"/>
                </a:lnTo>
                <a:lnTo>
                  <a:pt x="325306" y="34155"/>
                </a:lnTo>
                <a:lnTo>
                  <a:pt x="287861" y="58623"/>
                </a:lnTo>
                <a:lnTo>
                  <a:pt x="255684" y="88359"/>
                </a:lnTo>
                <a:lnTo>
                  <a:pt x="229455" y="122600"/>
                </a:lnTo>
                <a:lnTo>
                  <a:pt x="209852" y="160582"/>
                </a:lnTo>
                <a:lnTo>
                  <a:pt x="197555" y="201542"/>
                </a:lnTo>
                <a:lnTo>
                  <a:pt x="193243" y="244716"/>
                </a:lnTo>
                <a:lnTo>
                  <a:pt x="198749" y="294158"/>
                </a:lnTo>
                <a:lnTo>
                  <a:pt x="214627" y="340343"/>
                </a:lnTo>
                <a:lnTo>
                  <a:pt x="239916" y="382261"/>
                </a:lnTo>
                <a:lnTo>
                  <a:pt x="273655" y="418900"/>
                </a:lnTo>
                <a:lnTo>
                  <a:pt x="314883" y="449249"/>
                </a:lnTo>
                <a:lnTo>
                  <a:pt x="401015" y="500786"/>
                </a:lnTo>
                <a:lnTo>
                  <a:pt x="298004" y="543310"/>
                </a:lnTo>
                <a:lnTo>
                  <a:pt x="257500" y="563983"/>
                </a:lnTo>
                <a:lnTo>
                  <a:pt x="214882" y="591906"/>
                </a:lnTo>
                <a:lnTo>
                  <a:pt x="184035" y="616432"/>
                </a:lnTo>
                <a:lnTo>
                  <a:pt x="151995" y="647127"/>
                </a:lnTo>
                <a:lnTo>
                  <a:pt x="122400" y="681070"/>
                </a:lnTo>
                <a:lnTo>
                  <a:pt x="95469" y="718039"/>
                </a:lnTo>
                <a:lnTo>
                  <a:pt x="71422" y="757814"/>
                </a:lnTo>
                <a:lnTo>
                  <a:pt x="50479" y="800176"/>
                </a:lnTo>
                <a:lnTo>
                  <a:pt x="32858" y="844902"/>
                </a:lnTo>
                <a:lnTo>
                  <a:pt x="18781" y="891774"/>
                </a:lnTo>
                <a:lnTo>
                  <a:pt x="8465" y="940569"/>
                </a:lnTo>
                <a:lnTo>
                  <a:pt x="2132" y="991068"/>
                </a:lnTo>
                <a:lnTo>
                  <a:pt x="0" y="1043050"/>
                </a:lnTo>
                <a:lnTo>
                  <a:pt x="436" y="1066473"/>
                </a:lnTo>
                <a:lnTo>
                  <a:pt x="3911" y="1112423"/>
                </a:lnTo>
                <a:lnTo>
                  <a:pt x="23017" y="1153812"/>
                </a:lnTo>
                <a:lnTo>
                  <a:pt x="57088" y="1189439"/>
                </a:lnTo>
                <a:lnTo>
                  <a:pt x="104849" y="1231054"/>
                </a:lnTo>
                <a:lnTo>
                  <a:pt x="136421" y="1254328"/>
                </a:lnTo>
                <a:lnTo>
                  <a:pt x="204330" y="1295017"/>
                </a:lnTo>
                <a:lnTo>
                  <a:pt x="252484" y="1316906"/>
                </a:lnTo>
                <a:lnTo>
                  <a:pt x="302571" y="1334300"/>
                </a:lnTo>
                <a:lnTo>
                  <a:pt x="354393" y="1346985"/>
                </a:lnTo>
                <a:lnTo>
                  <a:pt x="407754" y="1354752"/>
                </a:lnTo>
                <a:lnTo>
                  <a:pt x="462457" y="1357388"/>
                </a:lnTo>
                <a:lnTo>
                  <a:pt x="511164" y="1355301"/>
                </a:lnTo>
                <a:lnTo>
                  <a:pt x="558836" y="1349140"/>
                </a:lnTo>
                <a:lnTo>
                  <a:pt x="605332" y="1339053"/>
                </a:lnTo>
                <a:lnTo>
                  <a:pt x="650509" y="1325190"/>
                </a:lnTo>
                <a:lnTo>
                  <a:pt x="694228" y="1307701"/>
                </a:lnTo>
                <a:lnTo>
                  <a:pt x="736345" y="1286734"/>
                </a:lnTo>
                <a:lnTo>
                  <a:pt x="776719" y="1262439"/>
                </a:lnTo>
                <a:lnTo>
                  <a:pt x="815209" y="1234964"/>
                </a:lnTo>
                <a:lnTo>
                  <a:pt x="851673" y="1204460"/>
                </a:lnTo>
                <a:lnTo>
                  <a:pt x="885969" y="1171076"/>
                </a:lnTo>
                <a:lnTo>
                  <a:pt x="917956" y="1134960"/>
                </a:lnTo>
                <a:lnTo>
                  <a:pt x="923067" y="1089596"/>
                </a:lnTo>
                <a:lnTo>
                  <a:pt x="924712" y="1043050"/>
                </a:lnTo>
                <a:lnTo>
                  <a:pt x="922440" y="989502"/>
                </a:lnTo>
                <a:lnTo>
                  <a:pt x="915725" y="937546"/>
                </a:lnTo>
                <a:lnTo>
                  <a:pt x="904805" y="887421"/>
                </a:lnTo>
                <a:lnTo>
                  <a:pt x="889919" y="839363"/>
                </a:lnTo>
                <a:lnTo>
                  <a:pt x="871304" y="793611"/>
                </a:lnTo>
                <a:lnTo>
                  <a:pt x="849199" y="750400"/>
                </a:lnTo>
                <a:lnTo>
                  <a:pt x="823842" y="709969"/>
                </a:lnTo>
                <a:lnTo>
                  <a:pt x="795472" y="672555"/>
                </a:lnTo>
                <a:lnTo>
                  <a:pt x="764327" y="638394"/>
                </a:lnTo>
                <a:lnTo>
                  <a:pt x="730645" y="607725"/>
                </a:lnTo>
                <a:lnTo>
                  <a:pt x="694665" y="580785"/>
                </a:lnTo>
                <a:lnTo>
                  <a:pt x="656625" y="557810"/>
                </a:lnTo>
                <a:lnTo>
                  <a:pt x="616762" y="539038"/>
                </a:lnTo>
                <a:lnTo>
                  <a:pt x="523760" y="500786"/>
                </a:lnTo>
                <a:lnTo>
                  <a:pt x="610031" y="449249"/>
                </a:lnTo>
                <a:lnTo>
                  <a:pt x="651200" y="418900"/>
                </a:lnTo>
                <a:lnTo>
                  <a:pt x="684896" y="382261"/>
                </a:lnTo>
                <a:lnTo>
                  <a:pt x="710156" y="340343"/>
                </a:lnTo>
                <a:lnTo>
                  <a:pt x="726018" y="294158"/>
                </a:lnTo>
                <a:lnTo>
                  <a:pt x="731519" y="244716"/>
                </a:lnTo>
                <a:lnTo>
                  <a:pt x="727192" y="201542"/>
                </a:lnTo>
                <a:lnTo>
                  <a:pt x="714889" y="160582"/>
                </a:lnTo>
                <a:lnTo>
                  <a:pt x="695291" y="122600"/>
                </a:lnTo>
                <a:lnTo>
                  <a:pt x="669074" y="88359"/>
                </a:lnTo>
                <a:lnTo>
                  <a:pt x="636917" y="58623"/>
                </a:lnTo>
                <a:lnTo>
                  <a:pt x="599499" y="34155"/>
                </a:lnTo>
                <a:lnTo>
                  <a:pt x="557497" y="15720"/>
                </a:lnTo>
                <a:lnTo>
                  <a:pt x="511591" y="4080"/>
                </a:lnTo>
                <a:lnTo>
                  <a:pt x="462457" y="0"/>
                </a:lnTo>
                <a:close/>
              </a:path>
            </a:pathLst>
          </a:custGeom>
          <a:solidFill>
            <a:srgbClr val="1584BB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27" name="object 27"/>
          <p:cNvSpPr txBox="1"/>
          <p:nvPr/>
        </p:nvSpPr>
        <p:spPr>
          <a:xfrm>
            <a:off x="1218130" y="2544993"/>
            <a:ext cx="685800" cy="543823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91440">
              <a:lnSpc>
                <a:spcPct val="100000"/>
              </a:lnSpc>
              <a:spcBef>
                <a:spcPts val="100"/>
              </a:spcBef>
              <a:defRPr/>
            </a:pPr>
            <a:r>
              <a:rPr sz="1500" b="1" spc="45" dirty="0" err="1">
                <a:solidFill>
                  <a:schemeClr val="lt1"/>
                </a:solidFill>
              </a:rPr>
              <a:t>자녀</a:t>
            </a:r>
            <a:endParaRPr sz="1500" b="1" spc="45" dirty="0">
              <a:solidFill>
                <a:schemeClr val="lt1"/>
              </a:solidFill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  <a:defRPr/>
            </a:pPr>
            <a:r>
              <a:rPr sz="1200" b="1" spc="75" dirty="0"/>
              <a:t>61</a:t>
            </a:r>
            <a:r>
              <a:rPr sz="1200" b="1" spc="220" dirty="0"/>
              <a:t>.</a:t>
            </a:r>
            <a:r>
              <a:rPr sz="1200" b="1" spc="75" dirty="0"/>
              <a:t>1</a:t>
            </a:r>
            <a:r>
              <a:rPr sz="1200" b="1" spc="229" dirty="0"/>
              <a:t>%</a:t>
            </a:r>
            <a:endParaRPr sz="1200" b="1" dirty="0"/>
          </a:p>
        </p:txBody>
      </p:sp>
      <p:sp>
        <p:nvSpPr>
          <p:cNvPr id="28" name="object 28"/>
          <p:cNvSpPr/>
          <p:nvPr/>
        </p:nvSpPr>
        <p:spPr>
          <a:xfrm>
            <a:off x="2340870" y="2142020"/>
            <a:ext cx="718820" cy="1054735"/>
          </a:xfrm>
          <a:custGeom>
            <a:avLst/>
            <a:gdLst/>
            <a:ahLst/>
            <a:cxnLst/>
            <a:rect l="l" t="t" r="r" b="b"/>
            <a:pathLst>
              <a:path w="718819" h="1054735">
                <a:moveTo>
                  <a:pt x="359194" y="0"/>
                </a:moveTo>
                <a:lnTo>
                  <a:pt x="310525" y="5176"/>
                </a:lnTo>
                <a:lnTo>
                  <a:pt x="266252" y="19779"/>
                </a:lnTo>
                <a:lnTo>
                  <a:pt x="227499" y="42548"/>
                </a:lnTo>
                <a:lnTo>
                  <a:pt x="195385" y="72221"/>
                </a:lnTo>
                <a:lnTo>
                  <a:pt x="171033" y="107540"/>
                </a:lnTo>
                <a:lnTo>
                  <a:pt x="155564" y="147242"/>
                </a:lnTo>
                <a:lnTo>
                  <a:pt x="150101" y="190068"/>
                </a:lnTo>
                <a:lnTo>
                  <a:pt x="156733" y="237704"/>
                </a:lnTo>
                <a:lnTo>
                  <a:pt x="175660" y="281082"/>
                </a:lnTo>
                <a:lnTo>
                  <a:pt x="205426" y="318669"/>
                </a:lnTo>
                <a:lnTo>
                  <a:pt x="244576" y="348932"/>
                </a:lnTo>
                <a:lnTo>
                  <a:pt x="311467" y="388962"/>
                </a:lnTo>
                <a:lnTo>
                  <a:pt x="231463" y="421983"/>
                </a:lnTo>
                <a:lnTo>
                  <a:pt x="191584" y="443085"/>
                </a:lnTo>
                <a:lnTo>
                  <a:pt x="158761" y="465775"/>
                </a:lnTo>
                <a:lnTo>
                  <a:pt x="112121" y="508981"/>
                </a:lnTo>
                <a:lnTo>
                  <a:pt x="84337" y="543058"/>
                </a:lnTo>
                <a:lnTo>
                  <a:pt x="59920" y="580674"/>
                </a:lnTo>
                <a:lnTo>
                  <a:pt x="39203" y="621495"/>
                </a:lnTo>
                <a:lnTo>
                  <a:pt x="22519" y="665185"/>
                </a:lnTo>
                <a:lnTo>
                  <a:pt x="10202" y="711411"/>
                </a:lnTo>
                <a:lnTo>
                  <a:pt x="2584" y="759838"/>
                </a:lnTo>
                <a:lnTo>
                  <a:pt x="0" y="810132"/>
                </a:lnTo>
                <a:lnTo>
                  <a:pt x="339" y="828329"/>
                </a:lnTo>
                <a:lnTo>
                  <a:pt x="5397" y="881519"/>
                </a:lnTo>
                <a:lnTo>
                  <a:pt x="30876" y="910266"/>
                </a:lnTo>
                <a:lnTo>
                  <a:pt x="58242" y="936878"/>
                </a:lnTo>
                <a:lnTo>
                  <a:pt x="89395" y="962317"/>
                </a:lnTo>
                <a:lnTo>
                  <a:pt x="122948" y="985507"/>
                </a:lnTo>
                <a:lnTo>
                  <a:pt x="166053" y="1009508"/>
                </a:lnTo>
                <a:lnTo>
                  <a:pt x="211494" y="1028670"/>
                </a:lnTo>
                <a:lnTo>
                  <a:pt x="259007" y="1042707"/>
                </a:lnTo>
                <a:lnTo>
                  <a:pt x="308328" y="1051338"/>
                </a:lnTo>
                <a:lnTo>
                  <a:pt x="359194" y="1054277"/>
                </a:lnTo>
                <a:lnTo>
                  <a:pt x="411007" y="1051227"/>
                </a:lnTo>
                <a:lnTo>
                  <a:pt x="461225" y="1042275"/>
                </a:lnTo>
                <a:lnTo>
                  <a:pt x="509560" y="1027724"/>
                </a:lnTo>
                <a:lnTo>
                  <a:pt x="555726" y="1007875"/>
                </a:lnTo>
                <a:lnTo>
                  <a:pt x="599437" y="983028"/>
                </a:lnTo>
                <a:lnTo>
                  <a:pt x="640407" y="953486"/>
                </a:lnTo>
                <a:lnTo>
                  <a:pt x="678349" y="919549"/>
                </a:lnTo>
                <a:lnTo>
                  <a:pt x="712978" y="881519"/>
                </a:lnTo>
                <a:lnTo>
                  <a:pt x="717908" y="828329"/>
                </a:lnTo>
                <a:lnTo>
                  <a:pt x="718223" y="810132"/>
                </a:lnTo>
                <a:lnTo>
                  <a:pt x="715248" y="756298"/>
                </a:lnTo>
                <a:lnTo>
                  <a:pt x="706535" y="704648"/>
                </a:lnTo>
                <a:lnTo>
                  <a:pt x="692490" y="655587"/>
                </a:lnTo>
                <a:lnTo>
                  <a:pt x="673519" y="609519"/>
                </a:lnTo>
                <a:lnTo>
                  <a:pt x="650030" y="566851"/>
                </a:lnTo>
                <a:lnTo>
                  <a:pt x="622429" y="527987"/>
                </a:lnTo>
                <a:lnTo>
                  <a:pt x="591123" y="493332"/>
                </a:lnTo>
                <a:lnTo>
                  <a:pt x="556519" y="463290"/>
                </a:lnTo>
                <a:lnTo>
                  <a:pt x="519024" y="438267"/>
                </a:lnTo>
                <a:lnTo>
                  <a:pt x="479044" y="418668"/>
                </a:lnTo>
                <a:lnTo>
                  <a:pt x="406806" y="388962"/>
                </a:lnTo>
                <a:lnTo>
                  <a:pt x="473811" y="348932"/>
                </a:lnTo>
                <a:lnTo>
                  <a:pt x="512908" y="318669"/>
                </a:lnTo>
                <a:lnTo>
                  <a:pt x="542644" y="281082"/>
                </a:lnTo>
                <a:lnTo>
                  <a:pt x="561556" y="237704"/>
                </a:lnTo>
                <a:lnTo>
                  <a:pt x="568185" y="190068"/>
                </a:lnTo>
                <a:lnTo>
                  <a:pt x="562698" y="147242"/>
                </a:lnTo>
                <a:lnTo>
                  <a:pt x="547222" y="107540"/>
                </a:lnTo>
                <a:lnTo>
                  <a:pt x="522877" y="72221"/>
                </a:lnTo>
                <a:lnTo>
                  <a:pt x="490782" y="42548"/>
                </a:lnTo>
                <a:lnTo>
                  <a:pt x="452057" y="19779"/>
                </a:lnTo>
                <a:lnTo>
                  <a:pt x="407821" y="5176"/>
                </a:lnTo>
                <a:lnTo>
                  <a:pt x="359194" y="0"/>
                </a:lnTo>
                <a:close/>
              </a:path>
            </a:pathLst>
          </a:custGeom>
          <a:solidFill>
            <a:srgbClr val="00A49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object 29"/>
          <p:cNvSpPr txBox="1"/>
          <p:nvPr/>
        </p:nvSpPr>
        <p:spPr>
          <a:xfrm>
            <a:off x="2443009" y="2682071"/>
            <a:ext cx="685800" cy="350918"/>
          </a:xfrm>
          <a:prstGeom prst="rect">
            <a:avLst/>
          </a:prstGeom>
        </p:spPr>
        <p:txBody>
          <a:bodyPr vert="horz" wrap="square" lIns="0" tIns="20319" rIns="0" bIns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  <a:defRPr/>
            </a:pPr>
            <a:r>
              <a:rPr sz="1200" b="1" spc="-10" dirty="0" err="1">
                <a:solidFill>
                  <a:schemeClr val="bg1"/>
                </a:solidFill>
              </a:rPr>
              <a:t>자녀</a:t>
            </a:r>
            <a:r>
              <a:rPr sz="1200" b="1" spc="55" dirty="0" err="1">
                <a:solidFill>
                  <a:schemeClr val="bg1"/>
                </a:solidFill>
              </a:rPr>
              <a:t>의</a:t>
            </a:r>
            <a:r>
              <a:rPr sz="1200" b="1" spc="55" dirty="0">
                <a:solidFill>
                  <a:schemeClr val="bg1"/>
                </a:solidFill>
              </a:rPr>
              <a:t>  </a:t>
            </a:r>
            <a:r>
              <a:rPr sz="1200" b="1" spc="-10" dirty="0" err="1">
                <a:solidFill>
                  <a:schemeClr val="bg1"/>
                </a:solidFill>
              </a:rPr>
              <a:t>배</a:t>
            </a:r>
            <a:r>
              <a:rPr sz="1200" b="1" spc="220" dirty="0" err="1">
                <a:solidFill>
                  <a:schemeClr val="bg1"/>
                </a:solidFill>
              </a:rPr>
              <a:t>우</a:t>
            </a:r>
            <a:r>
              <a:rPr sz="1200" b="1" spc="90" dirty="0" err="1">
                <a:solidFill>
                  <a:schemeClr val="bg1"/>
                </a:solidFill>
              </a:rPr>
              <a:t>자</a:t>
            </a:r>
            <a:endParaRPr sz="1200" b="1" dirty="0">
              <a:solidFill>
                <a:schemeClr val="bg1"/>
              </a:solidFill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290997" y="2066710"/>
            <a:ext cx="769620" cy="1129665"/>
          </a:xfrm>
          <a:custGeom>
            <a:avLst/>
            <a:gdLst/>
            <a:ahLst/>
            <a:cxnLst/>
            <a:rect l="l" t="t" r="r" b="b"/>
            <a:pathLst>
              <a:path w="769620" h="1129664">
                <a:moveTo>
                  <a:pt x="384848" y="0"/>
                </a:moveTo>
                <a:lnTo>
                  <a:pt x="332701" y="5548"/>
                </a:lnTo>
                <a:lnTo>
                  <a:pt x="285267" y="21194"/>
                </a:lnTo>
                <a:lnTo>
                  <a:pt x="243746" y="45589"/>
                </a:lnTo>
                <a:lnTo>
                  <a:pt x="209339" y="77382"/>
                </a:lnTo>
                <a:lnTo>
                  <a:pt x="183246" y="115222"/>
                </a:lnTo>
                <a:lnTo>
                  <a:pt x="166669" y="157759"/>
                </a:lnTo>
                <a:lnTo>
                  <a:pt x="160807" y="203644"/>
                </a:lnTo>
                <a:lnTo>
                  <a:pt x="167914" y="254686"/>
                </a:lnTo>
                <a:lnTo>
                  <a:pt x="188196" y="301164"/>
                </a:lnTo>
                <a:lnTo>
                  <a:pt x="220091" y="341436"/>
                </a:lnTo>
                <a:lnTo>
                  <a:pt x="262039" y="373862"/>
                </a:lnTo>
                <a:lnTo>
                  <a:pt x="333717" y="416737"/>
                </a:lnTo>
                <a:lnTo>
                  <a:pt x="247992" y="452131"/>
                </a:lnTo>
                <a:lnTo>
                  <a:pt x="205271" y="474733"/>
                </a:lnTo>
                <a:lnTo>
                  <a:pt x="170097" y="499049"/>
                </a:lnTo>
                <a:lnTo>
                  <a:pt x="120132" y="545338"/>
                </a:lnTo>
                <a:lnTo>
                  <a:pt x="90364" y="581849"/>
                </a:lnTo>
                <a:lnTo>
                  <a:pt x="64204" y="622152"/>
                </a:lnTo>
                <a:lnTo>
                  <a:pt x="42008" y="665889"/>
                </a:lnTo>
                <a:lnTo>
                  <a:pt x="24132" y="712701"/>
                </a:lnTo>
                <a:lnTo>
                  <a:pt x="10935" y="762230"/>
                </a:lnTo>
                <a:lnTo>
                  <a:pt x="2771" y="814118"/>
                </a:lnTo>
                <a:lnTo>
                  <a:pt x="0" y="868006"/>
                </a:lnTo>
                <a:lnTo>
                  <a:pt x="363" y="887500"/>
                </a:lnTo>
                <a:lnTo>
                  <a:pt x="3257" y="925735"/>
                </a:lnTo>
                <a:lnTo>
                  <a:pt x="33078" y="975290"/>
                </a:lnTo>
                <a:lnTo>
                  <a:pt x="62407" y="1003808"/>
                </a:lnTo>
                <a:lnTo>
                  <a:pt x="95783" y="1031062"/>
                </a:lnTo>
                <a:lnTo>
                  <a:pt x="131737" y="1055903"/>
                </a:lnTo>
                <a:lnTo>
                  <a:pt x="177912" y="1081620"/>
                </a:lnTo>
                <a:lnTo>
                  <a:pt x="226594" y="1102151"/>
                </a:lnTo>
                <a:lnTo>
                  <a:pt x="277499" y="1117191"/>
                </a:lnTo>
                <a:lnTo>
                  <a:pt x="330345" y="1126438"/>
                </a:lnTo>
                <a:lnTo>
                  <a:pt x="384848" y="1129588"/>
                </a:lnTo>
                <a:lnTo>
                  <a:pt x="434274" y="1127001"/>
                </a:lnTo>
                <a:lnTo>
                  <a:pt x="482374" y="1119390"/>
                </a:lnTo>
                <a:lnTo>
                  <a:pt x="528935" y="1106982"/>
                </a:lnTo>
                <a:lnTo>
                  <a:pt x="573740" y="1090003"/>
                </a:lnTo>
                <a:lnTo>
                  <a:pt x="616574" y="1068681"/>
                </a:lnTo>
                <a:lnTo>
                  <a:pt x="657223" y="1043241"/>
                </a:lnTo>
                <a:lnTo>
                  <a:pt x="695471" y="1013911"/>
                </a:lnTo>
                <a:lnTo>
                  <a:pt x="731103" y="980917"/>
                </a:lnTo>
                <a:lnTo>
                  <a:pt x="763904" y="944486"/>
                </a:lnTo>
                <a:lnTo>
                  <a:pt x="769182" y="887500"/>
                </a:lnTo>
                <a:lnTo>
                  <a:pt x="769518" y="868006"/>
                </a:lnTo>
                <a:lnTo>
                  <a:pt x="766883" y="815478"/>
                </a:lnTo>
                <a:lnTo>
                  <a:pt x="759133" y="764851"/>
                </a:lnTo>
                <a:lnTo>
                  <a:pt x="746597" y="716453"/>
                </a:lnTo>
                <a:lnTo>
                  <a:pt x="729601" y="670608"/>
                </a:lnTo>
                <a:lnTo>
                  <a:pt x="708473" y="627643"/>
                </a:lnTo>
                <a:lnTo>
                  <a:pt x="683539" y="587883"/>
                </a:lnTo>
                <a:lnTo>
                  <a:pt x="655129" y="551656"/>
                </a:lnTo>
                <a:lnTo>
                  <a:pt x="623568" y="519285"/>
                </a:lnTo>
                <a:lnTo>
                  <a:pt x="589184" y="491098"/>
                </a:lnTo>
                <a:lnTo>
                  <a:pt x="552305" y="467419"/>
                </a:lnTo>
                <a:lnTo>
                  <a:pt x="513257" y="448576"/>
                </a:lnTo>
                <a:lnTo>
                  <a:pt x="435863" y="416737"/>
                </a:lnTo>
                <a:lnTo>
                  <a:pt x="507657" y="373862"/>
                </a:lnTo>
                <a:lnTo>
                  <a:pt x="549541" y="341436"/>
                </a:lnTo>
                <a:lnTo>
                  <a:pt x="581398" y="301164"/>
                </a:lnTo>
                <a:lnTo>
                  <a:pt x="601659" y="254686"/>
                </a:lnTo>
                <a:lnTo>
                  <a:pt x="608761" y="203644"/>
                </a:lnTo>
                <a:lnTo>
                  <a:pt x="602885" y="157759"/>
                </a:lnTo>
                <a:lnTo>
                  <a:pt x="586305" y="115222"/>
                </a:lnTo>
                <a:lnTo>
                  <a:pt x="560222" y="77382"/>
                </a:lnTo>
                <a:lnTo>
                  <a:pt x="525835" y="45589"/>
                </a:lnTo>
                <a:lnTo>
                  <a:pt x="484344" y="21194"/>
                </a:lnTo>
                <a:lnTo>
                  <a:pt x="436948" y="5548"/>
                </a:lnTo>
                <a:lnTo>
                  <a:pt x="384848" y="0"/>
                </a:lnTo>
                <a:close/>
              </a:path>
            </a:pathLst>
          </a:custGeom>
          <a:solidFill>
            <a:srgbClr val="41B25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31" name="object 31"/>
          <p:cNvSpPr txBox="1"/>
          <p:nvPr/>
        </p:nvSpPr>
        <p:spPr>
          <a:xfrm>
            <a:off x="3332907" y="2700042"/>
            <a:ext cx="685800" cy="24365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b="1" spc="-10" dirty="0" err="1">
                <a:solidFill>
                  <a:schemeClr val="bg1"/>
                </a:solidFill>
              </a:rPr>
              <a:t>배</a:t>
            </a:r>
            <a:r>
              <a:rPr sz="1500" b="1" spc="220" dirty="0" err="1">
                <a:solidFill>
                  <a:schemeClr val="bg1"/>
                </a:solidFill>
              </a:rPr>
              <a:t>우</a:t>
            </a:r>
            <a:r>
              <a:rPr sz="1500" b="1" spc="90" dirty="0" err="1">
                <a:solidFill>
                  <a:schemeClr val="bg1"/>
                </a:solidFill>
              </a:rPr>
              <a:t>자</a:t>
            </a:r>
            <a:endParaRPr sz="1500" b="1" dirty="0">
              <a:solidFill>
                <a:schemeClr val="bg1"/>
              </a:solidFill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269807" y="2292625"/>
            <a:ext cx="615950" cy="904240"/>
          </a:xfrm>
          <a:custGeom>
            <a:avLst/>
            <a:gdLst/>
            <a:ahLst/>
            <a:cxnLst/>
            <a:rect l="l" t="t" r="r" b="b"/>
            <a:pathLst>
              <a:path w="615950" h="904239">
                <a:moveTo>
                  <a:pt x="307873" y="0"/>
                </a:moveTo>
                <a:lnTo>
                  <a:pt x="259543" y="5996"/>
                </a:lnTo>
                <a:lnTo>
                  <a:pt x="216563" y="22741"/>
                </a:lnTo>
                <a:lnTo>
                  <a:pt x="180457" y="48521"/>
                </a:lnTo>
                <a:lnTo>
                  <a:pt x="152752" y="81622"/>
                </a:lnTo>
                <a:lnTo>
                  <a:pt x="134975" y="120329"/>
                </a:lnTo>
                <a:lnTo>
                  <a:pt x="128651" y="162928"/>
                </a:lnTo>
                <a:lnTo>
                  <a:pt x="134336" y="203757"/>
                </a:lnTo>
                <a:lnTo>
                  <a:pt x="150560" y="240936"/>
                </a:lnTo>
                <a:lnTo>
                  <a:pt x="176072" y="273151"/>
                </a:lnTo>
                <a:lnTo>
                  <a:pt x="209626" y="299084"/>
                </a:lnTo>
                <a:lnTo>
                  <a:pt x="266966" y="333400"/>
                </a:lnTo>
                <a:lnTo>
                  <a:pt x="198393" y="361708"/>
                </a:lnTo>
                <a:lnTo>
                  <a:pt x="157095" y="384339"/>
                </a:lnTo>
                <a:lnTo>
                  <a:pt x="122516" y="410387"/>
                </a:lnTo>
                <a:lnTo>
                  <a:pt x="87862" y="445656"/>
                </a:lnTo>
                <a:lnTo>
                  <a:pt x="57998" y="486659"/>
                </a:lnTo>
                <a:lnTo>
                  <a:pt x="33602" y="532715"/>
                </a:lnTo>
                <a:lnTo>
                  <a:pt x="15352" y="583146"/>
                </a:lnTo>
                <a:lnTo>
                  <a:pt x="3925" y="637271"/>
                </a:lnTo>
                <a:lnTo>
                  <a:pt x="0" y="694410"/>
                </a:lnTo>
                <a:lnTo>
                  <a:pt x="289" y="710004"/>
                </a:lnTo>
                <a:lnTo>
                  <a:pt x="4610" y="755599"/>
                </a:lnTo>
                <a:lnTo>
                  <a:pt x="38005" y="791868"/>
                </a:lnTo>
                <a:lnTo>
                  <a:pt x="76619" y="824852"/>
                </a:lnTo>
                <a:lnTo>
                  <a:pt x="151886" y="869801"/>
                </a:lnTo>
                <a:lnTo>
                  <a:pt x="201428" y="888299"/>
                </a:lnTo>
                <a:lnTo>
                  <a:pt x="253570" y="899747"/>
                </a:lnTo>
                <a:lnTo>
                  <a:pt x="307873" y="903668"/>
                </a:lnTo>
                <a:lnTo>
                  <a:pt x="358524" y="900261"/>
                </a:lnTo>
                <a:lnTo>
                  <a:pt x="407341" y="890297"/>
                </a:lnTo>
                <a:lnTo>
                  <a:pt x="453959" y="874162"/>
                </a:lnTo>
                <a:lnTo>
                  <a:pt x="498012" y="852239"/>
                </a:lnTo>
                <a:lnTo>
                  <a:pt x="539134" y="824914"/>
                </a:lnTo>
                <a:lnTo>
                  <a:pt x="576960" y="792572"/>
                </a:lnTo>
                <a:lnTo>
                  <a:pt x="611124" y="755599"/>
                </a:lnTo>
                <a:lnTo>
                  <a:pt x="615349" y="710004"/>
                </a:lnTo>
                <a:lnTo>
                  <a:pt x="615619" y="694410"/>
                </a:lnTo>
                <a:lnTo>
                  <a:pt x="612477" y="643247"/>
                </a:lnTo>
                <a:lnTo>
                  <a:pt x="603309" y="594443"/>
                </a:lnTo>
                <a:lnTo>
                  <a:pt x="588595" y="548474"/>
                </a:lnTo>
                <a:lnTo>
                  <a:pt x="568812" y="505817"/>
                </a:lnTo>
                <a:lnTo>
                  <a:pt x="544438" y="466948"/>
                </a:lnTo>
                <a:lnTo>
                  <a:pt x="515953" y="432341"/>
                </a:lnTo>
                <a:lnTo>
                  <a:pt x="483833" y="402475"/>
                </a:lnTo>
                <a:lnTo>
                  <a:pt x="448557" y="377823"/>
                </a:lnTo>
                <a:lnTo>
                  <a:pt x="410603" y="358863"/>
                </a:lnTo>
                <a:lnTo>
                  <a:pt x="348691" y="333400"/>
                </a:lnTo>
                <a:lnTo>
                  <a:pt x="406120" y="299084"/>
                </a:lnTo>
                <a:lnTo>
                  <a:pt x="439627" y="273151"/>
                </a:lnTo>
                <a:lnTo>
                  <a:pt x="465113" y="240936"/>
                </a:lnTo>
                <a:lnTo>
                  <a:pt x="481324" y="203757"/>
                </a:lnTo>
                <a:lnTo>
                  <a:pt x="487006" y="162928"/>
                </a:lnTo>
                <a:lnTo>
                  <a:pt x="480665" y="120329"/>
                </a:lnTo>
                <a:lnTo>
                  <a:pt x="462885" y="81622"/>
                </a:lnTo>
                <a:lnTo>
                  <a:pt x="435192" y="48521"/>
                </a:lnTo>
                <a:lnTo>
                  <a:pt x="399109" y="22741"/>
                </a:lnTo>
                <a:lnTo>
                  <a:pt x="356161" y="5996"/>
                </a:lnTo>
                <a:lnTo>
                  <a:pt x="307873" y="0"/>
                </a:lnTo>
                <a:close/>
              </a:path>
            </a:pathLst>
          </a:custGeom>
          <a:solidFill>
            <a:srgbClr val="8FC31F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33" name="object 33"/>
          <p:cNvSpPr txBox="1"/>
          <p:nvPr/>
        </p:nvSpPr>
        <p:spPr>
          <a:xfrm>
            <a:off x="4240977" y="2782942"/>
            <a:ext cx="762000" cy="19749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-10" dirty="0" err="1">
                <a:solidFill>
                  <a:schemeClr val="bg1"/>
                </a:solidFill>
              </a:rPr>
              <a:t>기타친</a:t>
            </a:r>
            <a:r>
              <a:rPr sz="1200" b="1" spc="320" dirty="0" err="1">
                <a:solidFill>
                  <a:schemeClr val="bg1"/>
                </a:solidFill>
              </a:rPr>
              <a:t>족</a:t>
            </a:r>
            <a:endParaRPr sz="1200" b="1" dirty="0">
              <a:solidFill>
                <a:schemeClr val="bg1"/>
              </a:solidFill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086983" y="1991400"/>
            <a:ext cx="821055" cy="1205230"/>
          </a:xfrm>
          <a:custGeom>
            <a:avLst/>
            <a:gdLst/>
            <a:ahLst/>
            <a:cxnLst/>
            <a:rect l="l" t="t" r="r" b="b"/>
            <a:pathLst>
              <a:path w="821054" h="1205230">
                <a:moveTo>
                  <a:pt x="410502" y="0"/>
                </a:moveTo>
                <a:lnTo>
                  <a:pt x="361582" y="4561"/>
                </a:lnTo>
                <a:lnTo>
                  <a:pt x="316388" y="17508"/>
                </a:lnTo>
                <a:lnTo>
                  <a:pt x="275779" y="37875"/>
                </a:lnTo>
                <a:lnTo>
                  <a:pt x="240612" y="64696"/>
                </a:lnTo>
                <a:lnTo>
                  <a:pt x="211745" y="97008"/>
                </a:lnTo>
                <a:lnTo>
                  <a:pt x="190037" y="133845"/>
                </a:lnTo>
                <a:lnTo>
                  <a:pt x="176344" y="174241"/>
                </a:lnTo>
                <a:lnTo>
                  <a:pt x="171526" y="217233"/>
                </a:lnTo>
                <a:lnTo>
                  <a:pt x="176413" y="261120"/>
                </a:lnTo>
                <a:lnTo>
                  <a:pt x="190506" y="302114"/>
                </a:lnTo>
                <a:lnTo>
                  <a:pt x="212954" y="339319"/>
                </a:lnTo>
                <a:lnTo>
                  <a:pt x="242903" y="371840"/>
                </a:lnTo>
                <a:lnTo>
                  <a:pt x="279501" y="398780"/>
                </a:lnTo>
                <a:lnTo>
                  <a:pt x="355955" y="444525"/>
                </a:lnTo>
                <a:lnTo>
                  <a:pt x="264520" y="482277"/>
                </a:lnTo>
                <a:lnTo>
                  <a:pt x="228569" y="500632"/>
                </a:lnTo>
                <a:lnTo>
                  <a:pt x="190734" y="525416"/>
                </a:lnTo>
                <a:lnTo>
                  <a:pt x="131879" y="577638"/>
                </a:lnTo>
                <a:lnTo>
                  <a:pt x="103116" y="611628"/>
                </a:lnTo>
                <a:lnTo>
                  <a:pt x="77327" y="648880"/>
                </a:lnTo>
                <a:lnTo>
                  <a:pt x="54778" y="689125"/>
                </a:lnTo>
                <a:lnTo>
                  <a:pt x="35737" y="732096"/>
                </a:lnTo>
                <a:lnTo>
                  <a:pt x="20471" y="777524"/>
                </a:lnTo>
                <a:lnTo>
                  <a:pt x="9248" y="825141"/>
                </a:lnTo>
                <a:lnTo>
                  <a:pt x="2335" y="874678"/>
                </a:lnTo>
                <a:lnTo>
                  <a:pt x="0" y="925868"/>
                </a:lnTo>
                <a:lnTo>
                  <a:pt x="387" y="946666"/>
                </a:lnTo>
                <a:lnTo>
                  <a:pt x="3471" y="987459"/>
                </a:lnTo>
                <a:lnTo>
                  <a:pt x="20428" y="1024197"/>
                </a:lnTo>
                <a:lnTo>
                  <a:pt x="50670" y="1055821"/>
                </a:lnTo>
                <a:lnTo>
                  <a:pt x="84083" y="1085583"/>
                </a:lnTo>
                <a:lnTo>
                  <a:pt x="121083" y="1113418"/>
                </a:lnTo>
                <a:lnTo>
                  <a:pt x="181368" y="1149531"/>
                </a:lnTo>
                <a:lnTo>
                  <a:pt x="224113" y="1168961"/>
                </a:lnTo>
                <a:lnTo>
                  <a:pt x="268573" y="1184402"/>
                </a:lnTo>
                <a:lnTo>
                  <a:pt x="314574" y="1195664"/>
                </a:lnTo>
                <a:lnTo>
                  <a:pt x="361942" y="1202559"/>
                </a:lnTo>
                <a:lnTo>
                  <a:pt x="410502" y="1204899"/>
                </a:lnTo>
                <a:lnTo>
                  <a:pt x="463224" y="1202139"/>
                </a:lnTo>
                <a:lnTo>
                  <a:pt x="514532" y="1194021"/>
                </a:lnTo>
                <a:lnTo>
                  <a:pt x="564197" y="1180786"/>
                </a:lnTo>
                <a:lnTo>
                  <a:pt x="611990" y="1162676"/>
                </a:lnTo>
                <a:lnTo>
                  <a:pt x="657680" y="1139933"/>
                </a:lnTo>
                <a:lnTo>
                  <a:pt x="701039" y="1112799"/>
                </a:lnTo>
                <a:lnTo>
                  <a:pt x="741837" y="1081515"/>
                </a:lnTo>
                <a:lnTo>
                  <a:pt x="779844" y="1046323"/>
                </a:lnTo>
                <a:lnTo>
                  <a:pt x="814832" y="1007465"/>
                </a:lnTo>
                <a:lnTo>
                  <a:pt x="819367" y="967195"/>
                </a:lnTo>
                <a:lnTo>
                  <a:pt x="820826" y="925868"/>
                </a:lnTo>
                <a:lnTo>
                  <a:pt x="818461" y="874437"/>
                </a:lnTo>
                <a:lnTo>
                  <a:pt x="811487" y="824686"/>
                </a:lnTo>
                <a:lnTo>
                  <a:pt x="800174" y="776883"/>
                </a:lnTo>
                <a:lnTo>
                  <a:pt x="784791" y="731295"/>
                </a:lnTo>
                <a:lnTo>
                  <a:pt x="765606" y="688190"/>
                </a:lnTo>
                <a:lnTo>
                  <a:pt x="742889" y="647836"/>
                </a:lnTo>
                <a:lnTo>
                  <a:pt x="716909" y="610501"/>
                </a:lnTo>
                <a:lnTo>
                  <a:pt x="687934" y="576453"/>
                </a:lnTo>
                <a:lnTo>
                  <a:pt x="656234" y="545959"/>
                </a:lnTo>
                <a:lnTo>
                  <a:pt x="622077" y="519288"/>
                </a:lnTo>
                <a:lnTo>
                  <a:pt x="585733" y="496707"/>
                </a:lnTo>
                <a:lnTo>
                  <a:pt x="547471" y="478485"/>
                </a:lnTo>
                <a:lnTo>
                  <a:pt x="464908" y="444525"/>
                </a:lnTo>
                <a:lnTo>
                  <a:pt x="541502" y="398780"/>
                </a:lnTo>
                <a:lnTo>
                  <a:pt x="578042" y="371840"/>
                </a:lnTo>
                <a:lnTo>
                  <a:pt x="607951" y="339319"/>
                </a:lnTo>
                <a:lnTo>
                  <a:pt x="630374" y="302114"/>
                </a:lnTo>
                <a:lnTo>
                  <a:pt x="644454" y="261120"/>
                </a:lnTo>
                <a:lnTo>
                  <a:pt x="649338" y="217233"/>
                </a:lnTo>
                <a:lnTo>
                  <a:pt x="644506" y="174241"/>
                </a:lnTo>
                <a:lnTo>
                  <a:pt x="630811" y="133845"/>
                </a:lnTo>
                <a:lnTo>
                  <a:pt x="609110" y="97008"/>
                </a:lnTo>
                <a:lnTo>
                  <a:pt x="580259" y="64696"/>
                </a:lnTo>
                <a:lnTo>
                  <a:pt x="545116" y="37875"/>
                </a:lnTo>
                <a:lnTo>
                  <a:pt x="504538" y="17508"/>
                </a:lnTo>
                <a:lnTo>
                  <a:pt x="459380" y="4561"/>
                </a:lnTo>
                <a:lnTo>
                  <a:pt x="410502" y="0"/>
                </a:lnTo>
                <a:close/>
              </a:path>
            </a:pathLst>
          </a:custGeom>
          <a:solidFill>
            <a:srgbClr val="B2C600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35" name="object 35"/>
          <p:cNvSpPr txBox="1"/>
          <p:nvPr/>
        </p:nvSpPr>
        <p:spPr>
          <a:xfrm>
            <a:off x="2470822" y="3009081"/>
            <a:ext cx="444256" cy="18778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75" dirty="0"/>
              <a:t>9</a:t>
            </a:r>
            <a:r>
              <a:rPr sz="1200" b="1" spc="220" dirty="0"/>
              <a:t>.</a:t>
            </a:r>
            <a:r>
              <a:rPr sz="1200" b="1" spc="75" dirty="0"/>
              <a:t>5</a:t>
            </a:r>
            <a:r>
              <a:rPr sz="1200" b="1" spc="229" dirty="0"/>
              <a:t>%</a:t>
            </a:r>
            <a:endParaRPr sz="1200" b="1" dirty="0"/>
          </a:p>
        </p:txBody>
      </p:sp>
      <p:sp>
        <p:nvSpPr>
          <p:cNvPr id="36" name="object 36"/>
          <p:cNvSpPr txBox="1"/>
          <p:nvPr/>
        </p:nvSpPr>
        <p:spPr>
          <a:xfrm>
            <a:off x="3418903" y="2958187"/>
            <a:ext cx="513808" cy="18778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75" dirty="0"/>
              <a:t>10</a:t>
            </a:r>
            <a:r>
              <a:rPr sz="1200" b="1" spc="229" dirty="0"/>
              <a:t>%</a:t>
            </a:r>
            <a:endParaRPr sz="1200" b="1" dirty="0"/>
          </a:p>
        </p:txBody>
      </p:sp>
      <p:sp>
        <p:nvSpPr>
          <p:cNvPr id="37" name="object 37"/>
          <p:cNvSpPr txBox="1"/>
          <p:nvPr/>
        </p:nvSpPr>
        <p:spPr>
          <a:xfrm>
            <a:off x="4331276" y="2948662"/>
            <a:ext cx="471545" cy="18778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75" dirty="0"/>
              <a:t>3</a:t>
            </a:r>
            <a:r>
              <a:rPr sz="1200" b="1" spc="220" dirty="0"/>
              <a:t>.</a:t>
            </a:r>
            <a:r>
              <a:rPr sz="1200" b="1" spc="75" dirty="0"/>
              <a:t>7</a:t>
            </a:r>
            <a:r>
              <a:rPr sz="1200" b="1" spc="229" dirty="0"/>
              <a:t>%</a:t>
            </a:r>
            <a:endParaRPr sz="1200" b="1" dirty="0"/>
          </a:p>
        </p:txBody>
      </p:sp>
      <p:sp>
        <p:nvSpPr>
          <p:cNvPr id="38" name="object 38"/>
          <p:cNvSpPr txBox="1"/>
          <p:nvPr/>
        </p:nvSpPr>
        <p:spPr>
          <a:xfrm>
            <a:off x="5219886" y="2901032"/>
            <a:ext cx="583899" cy="18778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200" b="1" spc="75" dirty="0"/>
              <a:t>15</a:t>
            </a:r>
            <a:r>
              <a:rPr sz="1200" b="1" spc="220" dirty="0"/>
              <a:t>.</a:t>
            </a:r>
            <a:r>
              <a:rPr sz="1200" b="1" spc="75" dirty="0"/>
              <a:t>7</a:t>
            </a:r>
            <a:r>
              <a:rPr sz="1200" b="1" spc="229" dirty="0"/>
              <a:t>%</a:t>
            </a:r>
            <a:endParaRPr sz="1200" b="1" dirty="0"/>
          </a:p>
        </p:txBody>
      </p:sp>
      <p:sp>
        <p:nvSpPr>
          <p:cNvPr id="39" name="object 39"/>
          <p:cNvSpPr txBox="1"/>
          <p:nvPr/>
        </p:nvSpPr>
        <p:spPr>
          <a:xfrm>
            <a:off x="5264451" y="2669388"/>
            <a:ext cx="507699" cy="1821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100" b="1" spc="-10" dirty="0" err="1">
                <a:solidFill>
                  <a:schemeClr val="bg1"/>
                </a:solidFill>
              </a:rPr>
              <a:t>기</a:t>
            </a:r>
            <a:r>
              <a:rPr sz="1100" b="1" spc="90" dirty="0" err="1">
                <a:solidFill>
                  <a:schemeClr val="bg1"/>
                </a:solidFill>
              </a:rPr>
              <a:t>타</a:t>
            </a:r>
            <a:endParaRPr sz="1100" b="1" dirty="0">
              <a:solidFill>
                <a:schemeClr val="bg1"/>
              </a:solidFill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0950532" y="2234282"/>
            <a:ext cx="2727369" cy="623248"/>
          </a:xfrm>
          <a:prstGeom prst="rect">
            <a:avLst/>
          </a:prstGeom>
        </p:spPr>
        <p:txBody>
          <a:bodyPr vert="horz" wrap="square" lIns="0" tIns="8382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  <a:defRPr/>
            </a:pPr>
            <a:r>
              <a:rPr sz="1500" b="1" spc="-10" dirty="0">
                <a:solidFill>
                  <a:srgbClr val="2685BB"/>
                </a:solidFill>
              </a:rPr>
              <a:t>7</a:t>
            </a:r>
            <a:r>
              <a:rPr sz="1500" b="1" dirty="0">
                <a:solidFill>
                  <a:srgbClr val="2685BB"/>
                </a:solidFill>
              </a:rPr>
              <a:t>년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징</a:t>
            </a:r>
            <a:r>
              <a:rPr sz="1500" b="1" dirty="0" err="1">
                <a:solidFill>
                  <a:srgbClr val="2685BB"/>
                </a:solidFill>
              </a:rPr>
              <a:t>역</a:t>
            </a:r>
            <a:endParaRPr sz="15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  <a:defRPr/>
            </a:pPr>
            <a:r>
              <a:rPr sz="1500" b="1" spc="-104" dirty="0" err="1">
                <a:solidFill>
                  <a:srgbClr val="2685BB"/>
                </a:solidFill>
              </a:rPr>
              <a:t>또</a:t>
            </a:r>
            <a:r>
              <a:rPr sz="1500" b="1" dirty="0" err="1">
                <a:solidFill>
                  <a:srgbClr val="2685BB"/>
                </a:solidFill>
              </a:rPr>
              <a:t>는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" dirty="0">
                <a:solidFill>
                  <a:srgbClr val="2685BB"/>
                </a:solidFill>
              </a:rPr>
              <a:t>2</a:t>
            </a:r>
            <a:r>
              <a:rPr sz="1500" b="1" spc="-104" dirty="0">
                <a:solidFill>
                  <a:srgbClr val="2685BB"/>
                </a:solidFill>
              </a:rPr>
              <a:t>천만</a:t>
            </a:r>
            <a:r>
              <a:rPr sz="1500" b="1" dirty="0">
                <a:solidFill>
                  <a:srgbClr val="2685BB"/>
                </a:solidFill>
              </a:rPr>
              <a:t>원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벌</a:t>
            </a:r>
            <a:r>
              <a:rPr sz="1500" b="1" dirty="0" err="1">
                <a:solidFill>
                  <a:srgbClr val="2685BB"/>
                </a:solidFill>
              </a:rPr>
              <a:t>금</a:t>
            </a:r>
            <a:endParaRPr sz="1500" b="1" dirty="0"/>
          </a:p>
        </p:txBody>
      </p:sp>
      <p:sp>
        <p:nvSpPr>
          <p:cNvPr id="41" name="object 41"/>
          <p:cNvSpPr/>
          <p:nvPr/>
        </p:nvSpPr>
        <p:spPr>
          <a:xfrm>
            <a:off x="8027995" y="2263798"/>
            <a:ext cx="2592070" cy="576580"/>
          </a:xfrm>
          <a:custGeom>
            <a:avLst/>
            <a:gdLst/>
            <a:ahLst/>
            <a:cxnLst/>
            <a:rect l="l" t="t" r="r" b="b"/>
            <a:pathLst>
              <a:path w="2592070" h="576580">
                <a:moveTo>
                  <a:pt x="2556002" y="0"/>
                </a:moveTo>
                <a:lnTo>
                  <a:pt x="36004" y="0"/>
                </a:lnTo>
                <a:lnTo>
                  <a:pt x="15189" y="562"/>
                </a:lnTo>
                <a:lnTo>
                  <a:pt x="4500" y="4498"/>
                </a:lnTo>
                <a:lnTo>
                  <a:pt x="562" y="15184"/>
                </a:lnTo>
                <a:lnTo>
                  <a:pt x="0" y="35991"/>
                </a:lnTo>
                <a:lnTo>
                  <a:pt x="0" y="540004"/>
                </a:lnTo>
                <a:lnTo>
                  <a:pt x="562" y="560811"/>
                </a:lnTo>
                <a:lnTo>
                  <a:pt x="4500" y="571496"/>
                </a:lnTo>
                <a:lnTo>
                  <a:pt x="15189" y="575433"/>
                </a:lnTo>
                <a:lnTo>
                  <a:pt x="36004" y="575995"/>
                </a:lnTo>
                <a:lnTo>
                  <a:pt x="2556002" y="575995"/>
                </a:lnTo>
                <a:lnTo>
                  <a:pt x="2576817" y="575433"/>
                </a:lnTo>
                <a:lnTo>
                  <a:pt x="2587505" y="571496"/>
                </a:lnTo>
                <a:lnTo>
                  <a:pt x="2591443" y="560811"/>
                </a:lnTo>
                <a:lnTo>
                  <a:pt x="2592006" y="540004"/>
                </a:lnTo>
                <a:lnTo>
                  <a:pt x="2592006" y="35991"/>
                </a:lnTo>
                <a:lnTo>
                  <a:pt x="2591443" y="15184"/>
                </a:lnTo>
                <a:lnTo>
                  <a:pt x="2587505" y="4498"/>
                </a:lnTo>
                <a:lnTo>
                  <a:pt x="2576817" y="562"/>
                </a:lnTo>
                <a:lnTo>
                  <a:pt x="2556002" y="0"/>
                </a:lnTo>
                <a:close/>
              </a:path>
            </a:pathLst>
          </a:custGeom>
          <a:solidFill>
            <a:srgbClr val="F6F0D4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2" name="object 42"/>
          <p:cNvSpPr txBox="1"/>
          <p:nvPr/>
        </p:nvSpPr>
        <p:spPr>
          <a:xfrm>
            <a:off x="8173412" y="2432452"/>
            <a:ext cx="2265250" cy="24365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spc="-104" dirty="0" err="1"/>
              <a:t>신체</a:t>
            </a:r>
            <a:r>
              <a:rPr sz="1500" dirty="0" err="1"/>
              <a:t>에</a:t>
            </a:r>
            <a:r>
              <a:rPr sz="1500" spc="-155" dirty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상해</a:t>
            </a:r>
            <a:r>
              <a:rPr sz="1500" dirty="0" err="1" smtClean="0"/>
              <a:t>를</a:t>
            </a:r>
            <a:r>
              <a:rPr sz="1500" spc="-155" dirty="0" smtClean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입히</a:t>
            </a:r>
            <a:r>
              <a:rPr sz="1500" dirty="0" err="1" smtClean="0"/>
              <a:t>는</a:t>
            </a:r>
            <a:r>
              <a:rPr lang="en-US" sz="1500" dirty="0" smtClean="0"/>
              <a:t> </a:t>
            </a:r>
            <a:r>
              <a:rPr sz="1500" spc="-155" dirty="0" smtClean="0"/>
              <a:t> </a:t>
            </a:r>
            <a:r>
              <a:rPr sz="1500" spc="-104" dirty="0" err="1"/>
              <a:t>행</a:t>
            </a:r>
            <a:r>
              <a:rPr sz="1500" dirty="0" err="1"/>
              <a:t>위</a:t>
            </a:r>
            <a:endParaRPr sz="1500" dirty="0"/>
          </a:p>
        </p:txBody>
      </p:sp>
      <p:sp>
        <p:nvSpPr>
          <p:cNvPr id="43" name="object 43"/>
          <p:cNvSpPr/>
          <p:nvPr/>
        </p:nvSpPr>
        <p:spPr>
          <a:xfrm>
            <a:off x="8027995" y="5503203"/>
            <a:ext cx="2592070" cy="576580"/>
          </a:xfrm>
          <a:custGeom>
            <a:avLst/>
            <a:gdLst/>
            <a:ahLst/>
            <a:cxnLst/>
            <a:rect l="l" t="t" r="r" b="b"/>
            <a:pathLst>
              <a:path w="2592070" h="576579">
                <a:moveTo>
                  <a:pt x="2556002" y="0"/>
                </a:moveTo>
                <a:lnTo>
                  <a:pt x="36004" y="0"/>
                </a:lnTo>
                <a:lnTo>
                  <a:pt x="15189" y="562"/>
                </a:lnTo>
                <a:lnTo>
                  <a:pt x="4500" y="4500"/>
                </a:lnTo>
                <a:lnTo>
                  <a:pt x="562" y="15189"/>
                </a:lnTo>
                <a:lnTo>
                  <a:pt x="0" y="36004"/>
                </a:lnTo>
                <a:lnTo>
                  <a:pt x="0" y="540004"/>
                </a:lnTo>
                <a:lnTo>
                  <a:pt x="562" y="560811"/>
                </a:lnTo>
                <a:lnTo>
                  <a:pt x="4500" y="571496"/>
                </a:lnTo>
                <a:lnTo>
                  <a:pt x="15189" y="575433"/>
                </a:lnTo>
                <a:lnTo>
                  <a:pt x="36004" y="575995"/>
                </a:lnTo>
                <a:lnTo>
                  <a:pt x="2556002" y="575995"/>
                </a:lnTo>
                <a:lnTo>
                  <a:pt x="2576817" y="575433"/>
                </a:lnTo>
                <a:lnTo>
                  <a:pt x="2587505" y="571496"/>
                </a:lnTo>
                <a:lnTo>
                  <a:pt x="2591443" y="560811"/>
                </a:lnTo>
                <a:lnTo>
                  <a:pt x="2592006" y="540004"/>
                </a:lnTo>
                <a:lnTo>
                  <a:pt x="2592006" y="36004"/>
                </a:lnTo>
                <a:lnTo>
                  <a:pt x="2591443" y="15189"/>
                </a:lnTo>
                <a:lnTo>
                  <a:pt x="2587505" y="4500"/>
                </a:lnTo>
                <a:lnTo>
                  <a:pt x="2576817" y="562"/>
                </a:lnTo>
                <a:lnTo>
                  <a:pt x="2556002" y="0"/>
                </a:lnTo>
                <a:close/>
              </a:path>
            </a:pathLst>
          </a:custGeom>
          <a:solidFill>
            <a:srgbClr val="F6F0D4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4" name="object 44"/>
          <p:cNvSpPr txBox="1"/>
          <p:nvPr/>
        </p:nvSpPr>
        <p:spPr>
          <a:xfrm>
            <a:off x="8101015" y="5551165"/>
            <a:ext cx="2512902" cy="49116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  <a:defRPr/>
            </a:pPr>
            <a:r>
              <a:rPr sz="1400" spc="-104" dirty="0" err="1"/>
              <a:t>노인</a:t>
            </a:r>
            <a:r>
              <a:rPr sz="1400" dirty="0" err="1"/>
              <a:t>을</a:t>
            </a:r>
            <a:r>
              <a:rPr sz="1400" spc="-155" dirty="0"/>
              <a:t> </a:t>
            </a:r>
            <a:r>
              <a:rPr sz="1400" spc="-104" dirty="0" err="1"/>
              <a:t>위하</a:t>
            </a:r>
            <a:r>
              <a:rPr sz="1400" dirty="0" err="1"/>
              <a:t>여</a:t>
            </a:r>
            <a:r>
              <a:rPr sz="1400" spc="-155" dirty="0"/>
              <a:t> </a:t>
            </a:r>
            <a:r>
              <a:rPr sz="1400" spc="-104" dirty="0" err="1"/>
              <a:t>증여</a:t>
            </a:r>
            <a:r>
              <a:rPr sz="1400" spc="80" dirty="0" err="1" smtClean="0"/>
              <a:t>,</a:t>
            </a:r>
            <a:r>
              <a:rPr sz="1400" spc="-104" dirty="0" err="1" smtClean="0"/>
              <a:t>급여</a:t>
            </a:r>
            <a:r>
              <a:rPr sz="1400" dirty="0" err="1" smtClean="0"/>
              <a:t>된</a:t>
            </a:r>
            <a:r>
              <a:rPr sz="1400" spc="-155" dirty="0" smtClean="0"/>
              <a:t> </a:t>
            </a:r>
            <a:r>
              <a:rPr sz="1400" spc="-104" dirty="0" err="1"/>
              <a:t>금품</a:t>
            </a:r>
            <a:r>
              <a:rPr sz="1400" dirty="0" err="1"/>
              <a:t>을</a:t>
            </a:r>
            <a:r>
              <a:rPr sz="1400" dirty="0"/>
              <a:t>  </a:t>
            </a:r>
            <a:r>
              <a:rPr sz="1400" spc="-104" dirty="0" err="1"/>
              <a:t>목</a:t>
            </a:r>
            <a:r>
              <a:rPr sz="1400" dirty="0" err="1"/>
              <a:t>적</a:t>
            </a:r>
            <a:r>
              <a:rPr sz="1400" spc="-155" dirty="0"/>
              <a:t> </a:t>
            </a:r>
            <a:r>
              <a:rPr sz="1400" spc="-104" dirty="0" err="1"/>
              <a:t>외</a:t>
            </a:r>
            <a:r>
              <a:rPr sz="1400" dirty="0" err="1"/>
              <a:t>의</a:t>
            </a:r>
            <a:r>
              <a:rPr sz="1400" spc="-155" dirty="0"/>
              <a:t> </a:t>
            </a:r>
            <a:r>
              <a:rPr lang="en-US" sz="1400" spc="-155" dirty="0" smtClean="0"/>
              <a:t> </a:t>
            </a:r>
            <a:r>
              <a:rPr sz="1400" spc="-104" dirty="0" err="1" smtClean="0"/>
              <a:t>용도</a:t>
            </a:r>
            <a:r>
              <a:rPr sz="1400" dirty="0" err="1" smtClean="0"/>
              <a:t>에</a:t>
            </a:r>
            <a:r>
              <a:rPr sz="1400" spc="-155" dirty="0" smtClean="0"/>
              <a:t> </a:t>
            </a:r>
            <a:r>
              <a:rPr sz="1400" spc="-104" dirty="0" err="1"/>
              <a:t>사용하</a:t>
            </a:r>
            <a:r>
              <a:rPr sz="1400" dirty="0" err="1"/>
              <a:t>는</a:t>
            </a:r>
            <a:r>
              <a:rPr sz="1400" spc="-155" dirty="0"/>
              <a:t> </a:t>
            </a:r>
            <a:r>
              <a:rPr sz="1400" spc="-104" dirty="0" err="1"/>
              <a:t>행</a:t>
            </a:r>
            <a:r>
              <a:rPr sz="1400" dirty="0" err="1"/>
              <a:t>위</a:t>
            </a:r>
            <a:endParaRPr sz="1400" dirty="0"/>
          </a:p>
        </p:txBody>
      </p:sp>
      <p:sp>
        <p:nvSpPr>
          <p:cNvPr id="45" name="object 45"/>
          <p:cNvSpPr txBox="1"/>
          <p:nvPr/>
        </p:nvSpPr>
        <p:spPr>
          <a:xfrm>
            <a:off x="10950596" y="5474812"/>
            <a:ext cx="2727304" cy="623248"/>
          </a:xfrm>
          <a:prstGeom prst="rect">
            <a:avLst/>
          </a:prstGeom>
        </p:spPr>
        <p:txBody>
          <a:bodyPr vert="horz" wrap="square" lIns="0" tIns="8382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  <a:defRPr/>
            </a:pPr>
            <a:r>
              <a:rPr sz="1500" b="1" spc="-10" dirty="0">
                <a:solidFill>
                  <a:srgbClr val="2685BB"/>
                </a:solidFill>
              </a:rPr>
              <a:t>3</a:t>
            </a:r>
            <a:r>
              <a:rPr sz="1500" b="1" dirty="0">
                <a:solidFill>
                  <a:srgbClr val="2685BB"/>
                </a:solidFill>
              </a:rPr>
              <a:t>년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징</a:t>
            </a:r>
            <a:r>
              <a:rPr sz="1500" b="1" dirty="0" err="1">
                <a:solidFill>
                  <a:srgbClr val="2685BB"/>
                </a:solidFill>
              </a:rPr>
              <a:t>역</a:t>
            </a:r>
            <a:endParaRPr sz="15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  <a:defRPr/>
            </a:pPr>
            <a:r>
              <a:rPr sz="1500" b="1" spc="-104" dirty="0" err="1">
                <a:solidFill>
                  <a:srgbClr val="2685BB"/>
                </a:solidFill>
              </a:rPr>
              <a:t>또</a:t>
            </a:r>
            <a:r>
              <a:rPr sz="1500" b="1" dirty="0" err="1">
                <a:solidFill>
                  <a:srgbClr val="2685BB"/>
                </a:solidFill>
              </a:rPr>
              <a:t>는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" dirty="0">
                <a:solidFill>
                  <a:srgbClr val="2685BB"/>
                </a:solidFill>
              </a:rPr>
              <a:t>1</a:t>
            </a:r>
            <a:r>
              <a:rPr sz="1500" b="1" spc="-104" dirty="0">
                <a:solidFill>
                  <a:srgbClr val="2685BB"/>
                </a:solidFill>
              </a:rPr>
              <a:t>천만</a:t>
            </a:r>
            <a:r>
              <a:rPr sz="1500" b="1" dirty="0">
                <a:solidFill>
                  <a:srgbClr val="2685BB"/>
                </a:solidFill>
              </a:rPr>
              <a:t>원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벌</a:t>
            </a:r>
            <a:r>
              <a:rPr sz="1500" b="1" dirty="0" err="1">
                <a:solidFill>
                  <a:srgbClr val="2685BB"/>
                </a:solidFill>
              </a:rPr>
              <a:t>금</a:t>
            </a:r>
            <a:endParaRPr sz="1500" b="1" dirty="0"/>
          </a:p>
        </p:txBody>
      </p:sp>
      <p:sp>
        <p:nvSpPr>
          <p:cNvPr id="46" name="object 46"/>
          <p:cNvSpPr/>
          <p:nvPr/>
        </p:nvSpPr>
        <p:spPr>
          <a:xfrm>
            <a:off x="8027995" y="6223494"/>
            <a:ext cx="2592070" cy="576580"/>
          </a:xfrm>
          <a:custGeom>
            <a:avLst/>
            <a:gdLst/>
            <a:ahLst/>
            <a:cxnLst/>
            <a:rect l="l" t="t" r="r" b="b"/>
            <a:pathLst>
              <a:path w="2592070" h="576579">
                <a:moveTo>
                  <a:pt x="2556002" y="0"/>
                </a:moveTo>
                <a:lnTo>
                  <a:pt x="36004" y="0"/>
                </a:lnTo>
                <a:lnTo>
                  <a:pt x="15189" y="562"/>
                </a:lnTo>
                <a:lnTo>
                  <a:pt x="4500" y="4500"/>
                </a:lnTo>
                <a:lnTo>
                  <a:pt x="562" y="15189"/>
                </a:lnTo>
                <a:lnTo>
                  <a:pt x="0" y="36004"/>
                </a:lnTo>
                <a:lnTo>
                  <a:pt x="0" y="540004"/>
                </a:lnTo>
                <a:lnTo>
                  <a:pt x="562" y="560811"/>
                </a:lnTo>
                <a:lnTo>
                  <a:pt x="4500" y="571496"/>
                </a:lnTo>
                <a:lnTo>
                  <a:pt x="15189" y="575433"/>
                </a:lnTo>
                <a:lnTo>
                  <a:pt x="36004" y="575995"/>
                </a:lnTo>
                <a:lnTo>
                  <a:pt x="2556002" y="575995"/>
                </a:lnTo>
                <a:lnTo>
                  <a:pt x="2576817" y="575433"/>
                </a:lnTo>
                <a:lnTo>
                  <a:pt x="2587505" y="571496"/>
                </a:lnTo>
                <a:lnTo>
                  <a:pt x="2591443" y="560811"/>
                </a:lnTo>
                <a:lnTo>
                  <a:pt x="2592006" y="540004"/>
                </a:lnTo>
                <a:lnTo>
                  <a:pt x="2592006" y="36004"/>
                </a:lnTo>
                <a:lnTo>
                  <a:pt x="2591443" y="15189"/>
                </a:lnTo>
                <a:lnTo>
                  <a:pt x="2587505" y="4500"/>
                </a:lnTo>
                <a:lnTo>
                  <a:pt x="2576817" y="562"/>
                </a:lnTo>
                <a:lnTo>
                  <a:pt x="2556002" y="0"/>
                </a:lnTo>
                <a:close/>
              </a:path>
            </a:pathLst>
          </a:custGeom>
          <a:solidFill>
            <a:srgbClr val="F6F0D4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47" name="object 47"/>
          <p:cNvSpPr txBox="1"/>
          <p:nvPr/>
        </p:nvSpPr>
        <p:spPr>
          <a:xfrm>
            <a:off x="8144725" y="6249148"/>
            <a:ext cx="2417650" cy="525272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  <a:defRPr/>
            </a:pPr>
            <a:r>
              <a:rPr sz="1500" spc="-104" dirty="0" err="1"/>
              <a:t>신고</a:t>
            </a:r>
            <a:r>
              <a:rPr sz="1500" dirty="0" err="1"/>
              <a:t>인</a:t>
            </a:r>
            <a:r>
              <a:rPr sz="1500" spc="-155" dirty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신분보</a:t>
            </a:r>
            <a:r>
              <a:rPr sz="1500" dirty="0" err="1" smtClean="0"/>
              <a:t>호</a:t>
            </a:r>
            <a:r>
              <a:rPr sz="1500" spc="-155" dirty="0" smtClean="0"/>
              <a:t> </a:t>
            </a:r>
            <a:r>
              <a:rPr lang="en-US" sz="1500" spc="-155" dirty="0" smtClean="0"/>
              <a:t> </a:t>
            </a:r>
            <a:r>
              <a:rPr sz="1500" dirty="0" smtClean="0"/>
              <a:t>및</a:t>
            </a:r>
            <a:r>
              <a:rPr sz="1500" spc="-155" dirty="0" smtClean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신원노</a:t>
            </a:r>
            <a:r>
              <a:rPr sz="1500" dirty="0" err="1" smtClean="0"/>
              <a:t>출</a:t>
            </a:r>
            <a:r>
              <a:rPr sz="1500" dirty="0" smtClean="0"/>
              <a:t>  </a:t>
            </a:r>
            <a:r>
              <a:rPr sz="1500" spc="-104" dirty="0" err="1" smtClean="0"/>
              <a:t>금지</a:t>
            </a:r>
            <a:r>
              <a:rPr lang="en-US" sz="1500" spc="-104" dirty="0" smtClean="0"/>
              <a:t> </a:t>
            </a:r>
            <a:r>
              <a:rPr sz="1500" spc="-104" dirty="0" err="1" smtClean="0"/>
              <a:t>의</a:t>
            </a:r>
            <a:r>
              <a:rPr sz="1500" dirty="0" err="1" smtClean="0"/>
              <a:t>무</a:t>
            </a:r>
            <a:r>
              <a:rPr sz="1500" spc="-155" dirty="0" smtClean="0"/>
              <a:t> </a:t>
            </a:r>
            <a:r>
              <a:rPr sz="1500" spc="-104" dirty="0" err="1"/>
              <a:t>위반</a:t>
            </a:r>
            <a:r>
              <a:rPr sz="1500" dirty="0" err="1"/>
              <a:t>자</a:t>
            </a:r>
            <a:endParaRPr sz="1500" dirty="0"/>
          </a:p>
        </p:txBody>
      </p:sp>
      <p:sp>
        <p:nvSpPr>
          <p:cNvPr id="48" name="object 48"/>
          <p:cNvSpPr txBox="1"/>
          <p:nvPr/>
        </p:nvSpPr>
        <p:spPr>
          <a:xfrm>
            <a:off x="10950596" y="6189395"/>
            <a:ext cx="2727304" cy="623248"/>
          </a:xfrm>
          <a:prstGeom prst="rect">
            <a:avLst/>
          </a:prstGeom>
        </p:spPr>
        <p:txBody>
          <a:bodyPr vert="horz" wrap="square" lIns="0" tIns="8382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  <a:defRPr/>
            </a:pPr>
            <a:r>
              <a:rPr sz="1500" b="1" spc="-10" dirty="0">
                <a:solidFill>
                  <a:srgbClr val="2685BB"/>
                </a:solidFill>
              </a:rPr>
              <a:t>1</a:t>
            </a:r>
            <a:r>
              <a:rPr sz="1500" b="1" dirty="0">
                <a:solidFill>
                  <a:srgbClr val="2685BB"/>
                </a:solidFill>
              </a:rPr>
              <a:t>년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징</a:t>
            </a:r>
            <a:r>
              <a:rPr sz="1500" b="1" dirty="0" err="1">
                <a:solidFill>
                  <a:srgbClr val="2685BB"/>
                </a:solidFill>
              </a:rPr>
              <a:t>역</a:t>
            </a:r>
            <a:endParaRPr sz="15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  <a:defRPr/>
            </a:pPr>
            <a:r>
              <a:rPr sz="1500" b="1" spc="-104" dirty="0" err="1">
                <a:solidFill>
                  <a:srgbClr val="2685BB"/>
                </a:solidFill>
              </a:rPr>
              <a:t>또</a:t>
            </a:r>
            <a:r>
              <a:rPr sz="1500" b="1" dirty="0" err="1">
                <a:solidFill>
                  <a:srgbClr val="2685BB"/>
                </a:solidFill>
              </a:rPr>
              <a:t>는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" dirty="0">
                <a:solidFill>
                  <a:srgbClr val="2685BB"/>
                </a:solidFill>
              </a:rPr>
              <a:t>3</a:t>
            </a:r>
            <a:r>
              <a:rPr sz="1500" b="1" spc="-104" dirty="0">
                <a:solidFill>
                  <a:srgbClr val="2685BB"/>
                </a:solidFill>
              </a:rPr>
              <a:t>백만</a:t>
            </a:r>
            <a:r>
              <a:rPr sz="1500" b="1" dirty="0">
                <a:solidFill>
                  <a:srgbClr val="2685BB"/>
                </a:solidFill>
              </a:rPr>
              <a:t>원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벌</a:t>
            </a:r>
            <a:r>
              <a:rPr sz="1500" b="1" dirty="0" err="1">
                <a:solidFill>
                  <a:srgbClr val="2685BB"/>
                </a:solidFill>
              </a:rPr>
              <a:t>금</a:t>
            </a:r>
            <a:endParaRPr sz="1500" b="1" dirty="0"/>
          </a:p>
        </p:txBody>
      </p:sp>
      <p:sp>
        <p:nvSpPr>
          <p:cNvPr id="49" name="object 49"/>
          <p:cNvSpPr/>
          <p:nvPr/>
        </p:nvSpPr>
        <p:spPr>
          <a:xfrm>
            <a:off x="8027995" y="6931786"/>
            <a:ext cx="2592070" cy="576580"/>
          </a:xfrm>
          <a:custGeom>
            <a:avLst/>
            <a:gdLst/>
            <a:ahLst/>
            <a:cxnLst/>
            <a:rect l="l" t="t" r="r" b="b"/>
            <a:pathLst>
              <a:path w="2592070" h="576579">
                <a:moveTo>
                  <a:pt x="2556002" y="0"/>
                </a:moveTo>
                <a:lnTo>
                  <a:pt x="36004" y="0"/>
                </a:lnTo>
                <a:lnTo>
                  <a:pt x="15189" y="562"/>
                </a:lnTo>
                <a:lnTo>
                  <a:pt x="4500" y="4500"/>
                </a:lnTo>
                <a:lnTo>
                  <a:pt x="562" y="15189"/>
                </a:lnTo>
                <a:lnTo>
                  <a:pt x="0" y="36004"/>
                </a:lnTo>
                <a:lnTo>
                  <a:pt x="0" y="540003"/>
                </a:lnTo>
                <a:lnTo>
                  <a:pt x="562" y="560811"/>
                </a:lnTo>
                <a:lnTo>
                  <a:pt x="4500" y="571496"/>
                </a:lnTo>
                <a:lnTo>
                  <a:pt x="15189" y="575433"/>
                </a:lnTo>
                <a:lnTo>
                  <a:pt x="36004" y="575995"/>
                </a:lnTo>
                <a:lnTo>
                  <a:pt x="2556002" y="575995"/>
                </a:lnTo>
                <a:lnTo>
                  <a:pt x="2576817" y="575433"/>
                </a:lnTo>
                <a:lnTo>
                  <a:pt x="2587505" y="571496"/>
                </a:lnTo>
                <a:lnTo>
                  <a:pt x="2591443" y="560811"/>
                </a:lnTo>
                <a:lnTo>
                  <a:pt x="2592006" y="540003"/>
                </a:lnTo>
                <a:lnTo>
                  <a:pt x="2592006" y="36004"/>
                </a:lnTo>
                <a:lnTo>
                  <a:pt x="2591443" y="15189"/>
                </a:lnTo>
                <a:lnTo>
                  <a:pt x="2587505" y="4500"/>
                </a:lnTo>
                <a:lnTo>
                  <a:pt x="2576817" y="562"/>
                </a:lnTo>
                <a:lnTo>
                  <a:pt x="2556002" y="0"/>
                </a:lnTo>
                <a:close/>
              </a:path>
            </a:pathLst>
          </a:custGeom>
          <a:solidFill>
            <a:srgbClr val="F6F0D4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50" name="object 50"/>
          <p:cNvSpPr txBox="1"/>
          <p:nvPr/>
        </p:nvSpPr>
        <p:spPr>
          <a:xfrm>
            <a:off x="8144723" y="6980330"/>
            <a:ext cx="2417652" cy="515844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  <a:defRPr/>
            </a:pPr>
            <a:r>
              <a:rPr sz="1500" spc="-104" dirty="0" err="1"/>
              <a:t>현장조사</a:t>
            </a:r>
            <a:r>
              <a:rPr sz="1500" dirty="0" err="1"/>
              <a:t>를</a:t>
            </a:r>
            <a:r>
              <a:rPr sz="1500" spc="-155" dirty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거부하거</a:t>
            </a:r>
            <a:r>
              <a:rPr sz="1500" dirty="0" err="1" smtClean="0"/>
              <a:t>나</a:t>
            </a:r>
            <a:r>
              <a:rPr sz="1500" dirty="0" smtClean="0"/>
              <a:t>  </a:t>
            </a:r>
            <a:r>
              <a:rPr sz="1500" spc="-104" dirty="0" err="1"/>
              <a:t>업무방해</a:t>
            </a:r>
            <a:r>
              <a:rPr sz="1500" dirty="0" err="1"/>
              <a:t>한</a:t>
            </a:r>
            <a:r>
              <a:rPr sz="1500" spc="-155" dirty="0"/>
              <a:t> </a:t>
            </a:r>
            <a:r>
              <a:rPr sz="1500" dirty="0"/>
              <a:t>자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0950596" y="7102098"/>
            <a:ext cx="2593954" cy="24365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b="1" spc="-10" dirty="0">
                <a:solidFill>
                  <a:srgbClr val="2685BB"/>
                </a:solidFill>
              </a:rPr>
              <a:t>2</a:t>
            </a:r>
            <a:r>
              <a:rPr sz="1500" b="1" spc="-104" dirty="0">
                <a:solidFill>
                  <a:srgbClr val="2685BB"/>
                </a:solidFill>
              </a:rPr>
              <a:t>백만</a:t>
            </a:r>
            <a:r>
              <a:rPr sz="1500" b="1" dirty="0">
                <a:solidFill>
                  <a:srgbClr val="2685BB"/>
                </a:solidFill>
              </a:rPr>
              <a:t>원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과태</a:t>
            </a:r>
            <a:r>
              <a:rPr sz="1500" b="1" dirty="0" err="1">
                <a:solidFill>
                  <a:srgbClr val="2685BB"/>
                </a:solidFill>
              </a:rPr>
              <a:t>료</a:t>
            </a:r>
            <a:endParaRPr sz="1500" b="1" dirty="0"/>
          </a:p>
        </p:txBody>
      </p:sp>
      <p:sp>
        <p:nvSpPr>
          <p:cNvPr id="52" name="object 52"/>
          <p:cNvSpPr txBox="1"/>
          <p:nvPr/>
        </p:nvSpPr>
        <p:spPr>
          <a:xfrm>
            <a:off x="8015298" y="7622047"/>
            <a:ext cx="5148252" cy="984885"/>
          </a:xfrm>
          <a:prstGeom prst="rect">
            <a:avLst/>
          </a:prstGeom>
        </p:spPr>
        <p:txBody>
          <a:bodyPr vert="horz" wrap="square" lIns="0" tIns="9398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740"/>
              </a:spcBef>
              <a:defRPr/>
            </a:pPr>
            <a:r>
              <a:rPr sz="2000" b="1" spc="265" dirty="0" err="1">
                <a:solidFill>
                  <a:srgbClr val="196D9A"/>
                </a:solidFill>
              </a:rPr>
              <a:t>노</a:t>
            </a:r>
            <a:r>
              <a:rPr sz="2000" b="1" spc="-10" dirty="0" err="1">
                <a:solidFill>
                  <a:srgbClr val="196D9A"/>
                </a:solidFill>
              </a:rPr>
              <a:t>인학</a:t>
            </a:r>
            <a:r>
              <a:rPr sz="2000" b="1" spc="104" dirty="0" err="1">
                <a:solidFill>
                  <a:srgbClr val="196D9A"/>
                </a:solidFill>
              </a:rPr>
              <a:t>대</a:t>
            </a:r>
            <a:r>
              <a:rPr sz="2000" b="1" spc="-295" dirty="0">
                <a:solidFill>
                  <a:srgbClr val="196D9A"/>
                </a:solidFill>
              </a:rPr>
              <a:t> </a:t>
            </a:r>
            <a:r>
              <a:rPr lang="en-US" sz="2000" b="1" spc="-295" dirty="0" smtClean="0">
                <a:solidFill>
                  <a:srgbClr val="196D9A"/>
                </a:solidFill>
              </a:rPr>
              <a:t> </a:t>
            </a:r>
            <a:r>
              <a:rPr sz="2000" b="1" spc="-10" dirty="0" err="1" smtClean="0">
                <a:solidFill>
                  <a:srgbClr val="196D9A"/>
                </a:solidFill>
              </a:rPr>
              <a:t>법</a:t>
            </a:r>
            <a:r>
              <a:rPr sz="2000" b="1" spc="104" dirty="0" err="1" smtClean="0">
                <a:solidFill>
                  <a:srgbClr val="196D9A"/>
                </a:solidFill>
              </a:rPr>
              <a:t>적</a:t>
            </a:r>
            <a:r>
              <a:rPr sz="2000" b="1" spc="-295" dirty="0" smtClean="0">
                <a:solidFill>
                  <a:srgbClr val="196D9A"/>
                </a:solidFill>
              </a:rPr>
              <a:t> </a:t>
            </a:r>
            <a:r>
              <a:rPr lang="en-US" sz="2000" b="1" spc="-295" dirty="0" smtClean="0">
                <a:solidFill>
                  <a:srgbClr val="196D9A"/>
                </a:solidFill>
              </a:rPr>
              <a:t> </a:t>
            </a:r>
            <a:r>
              <a:rPr sz="2000" b="1" spc="-10" dirty="0" err="1" smtClean="0">
                <a:solidFill>
                  <a:srgbClr val="196D9A"/>
                </a:solidFill>
              </a:rPr>
              <a:t>처</a:t>
            </a:r>
            <a:r>
              <a:rPr sz="2000" b="1" spc="104" dirty="0" err="1" smtClean="0">
                <a:solidFill>
                  <a:srgbClr val="196D9A"/>
                </a:solidFill>
              </a:rPr>
              <a:t>벌</a:t>
            </a:r>
            <a:r>
              <a:rPr sz="2000" b="1" spc="-295" dirty="0" smtClean="0">
                <a:solidFill>
                  <a:srgbClr val="196D9A"/>
                </a:solidFill>
              </a:rPr>
              <a:t> </a:t>
            </a:r>
            <a:r>
              <a:rPr sz="2000" b="1" spc="-10" dirty="0" err="1" smtClean="0">
                <a:solidFill>
                  <a:srgbClr val="196D9A"/>
                </a:solidFill>
              </a:rPr>
              <a:t>기</a:t>
            </a:r>
            <a:r>
              <a:rPr sz="2000" b="1" spc="380" dirty="0" err="1" smtClean="0">
                <a:solidFill>
                  <a:srgbClr val="196D9A"/>
                </a:solidFill>
              </a:rPr>
              <a:t>준</a:t>
            </a:r>
            <a:endParaRPr lang="en-US" sz="2000" b="1" spc="380" dirty="0">
              <a:solidFill>
                <a:srgbClr val="196D9A"/>
              </a:solidFill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  <a:defRPr/>
            </a:pPr>
            <a:r>
              <a:rPr sz="1600" spc="265" dirty="0" err="1" smtClean="0"/>
              <a:t>노</a:t>
            </a:r>
            <a:r>
              <a:rPr sz="1600" spc="-10" dirty="0" err="1" smtClean="0"/>
              <a:t>인</a:t>
            </a:r>
            <a:r>
              <a:rPr sz="1600" spc="265" dirty="0" err="1" smtClean="0"/>
              <a:t>복</a:t>
            </a:r>
            <a:r>
              <a:rPr sz="1600" spc="-10" dirty="0" err="1" smtClean="0"/>
              <a:t>지법</a:t>
            </a:r>
            <a:r>
              <a:rPr sz="1600" spc="285" dirty="0"/>
              <a:t>,</a:t>
            </a:r>
            <a:r>
              <a:rPr sz="1600" spc="-295" dirty="0"/>
              <a:t> </a:t>
            </a:r>
            <a:r>
              <a:rPr sz="1600" spc="-10" dirty="0" err="1" smtClean="0"/>
              <a:t>가정</a:t>
            </a:r>
            <a:r>
              <a:rPr sz="1600" spc="265" dirty="0" err="1" smtClean="0"/>
              <a:t>폭</a:t>
            </a:r>
            <a:r>
              <a:rPr sz="1600" spc="-10" dirty="0" err="1" smtClean="0"/>
              <a:t>력</a:t>
            </a:r>
            <a:r>
              <a:rPr lang="en-US" sz="1600" spc="-10" dirty="0" smtClean="0"/>
              <a:t> </a:t>
            </a:r>
            <a:r>
              <a:rPr sz="1600" spc="-10" dirty="0" err="1" smtClean="0"/>
              <a:t>범죄</a:t>
            </a:r>
            <a:r>
              <a:rPr sz="1600" spc="104" dirty="0" err="1" smtClean="0"/>
              <a:t>의</a:t>
            </a:r>
            <a:r>
              <a:rPr sz="1600" spc="-295" dirty="0" smtClean="0"/>
              <a:t> </a:t>
            </a:r>
            <a:r>
              <a:rPr lang="en-US" sz="1600" spc="-295" dirty="0" smtClean="0"/>
              <a:t> </a:t>
            </a:r>
            <a:r>
              <a:rPr sz="1600" spc="-10" dirty="0" err="1" smtClean="0"/>
              <a:t>처</a:t>
            </a:r>
            <a:r>
              <a:rPr sz="1600" spc="104" dirty="0" err="1" smtClean="0"/>
              <a:t>벌</a:t>
            </a:r>
            <a:r>
              <a:rPr lang="en-US" sz="1600" spc="104" dirty="0" smtClean="0"/>
              <a:t> </a:t>
            </a:r>
            <a:r>
              <a:rPr sz="1600" spc="-295" dirty="0" smtClean="0"/>
              <a:t> </a:t>
            </a:r>
            <a:r>
              <a:rPr sz="1600" spc="265" dirty="0" err="1" smtClean="0"/>
              <a:t>등</a:t>
            </a:r>
            <a:r>
              <a:rPr sz="1600" spc="104" dirty="0" err="1" smtClean="0"/>
              <a:t>에</a:t>
            </a:r>
            <a:r>
              <a:rPr lang="en-US" sz="1600" spc="104" dirty="0" smtClean="0"/>
              <a:t> </a:t>
            </a:r>
            <a:r>
              <a:rPr sz="1600" spc="-295" dirty="0" smtClean="0"/>
              <a:t> </a:t>
            </a:r>
            <a:r>
              <a:rPr sz="1600" spc="-10" dirty="0" err="1"/>
              <a:t>관</a:t>
            </a:r>
            <a:r>
              <a:rPr sz="1600" spc="104" dirty="0" err="1"/>
              <a:t>한</a:t>
            </a:r>
            <a:r>
              <a:rPr sz="1600" spc="-295" dirty="0"/>
              <a:t> </a:t>
            </a:r>
            <a:r>
              <a:rPr lang="en-US" sz="1600" spc="-295" dirty="0" smtClean="0"/>
              <a:t> </a:t>
            </a:r>
            <a:r>
              <a:rPr sz="1600" spc="265" dirty="0" err="1" smtClean="0"/>
              <a:t>특</a:t>
            </a:r>
            <a:r>
              <a:rPr sz="1600" spc="-10" dirty="0" err="1" smtClean="0"/>
              <a:t>례법</a:t>
            </a:r>
            <a:r>
              <a:rPr sz="1600" spc="285" dirty="0" err="1" smtClean="0"/>
              <a:t>,</a:t>
            </a:r>
            <a:r>
              <a:rPr sz="1600" spc="-10" dirty="0" err="1" smtClean="0"/>
              <a:t>형</a:t>
            </a:r>
            <a:r>
              <a:rPr sz="1600" spc="104" dirty="0" err="1" smtClean="0"/>
              <a:t>법</a:t>
            </a:r>
            <a:r>
              <a:rPr lang="en-US" sz="1600" spc="104" dirty="0" smtClean="0"/>
              <a:t> </a:t>
            </a:r>
            <a:r>
              <a:rPr sz="1600" spc="-295" dirty="0" smtClean="0"/>
              <a:t> </a:t>
            </a:r>
            <a:r>
              <a:rPr sz="1600" spc="-10" dirty="0" err="1" smtClean="0"/>
              <a:t>적</a:t>
            </a:r>
            <a:r>
              <a:rPr sz="1600" spc="380" dirty="0" err="1" smtClean="0"/>
              <a:t>용</a:t>
            </a:r>
            <a:r>
              <a:rPr lang="en-US" sz="1600" spc="380" dirty="0" smtClean="0"/>
              <a:t> </a:t>
            </a:r>
            <a:r>
              <a:rPr sz="1600" spc="-295" dirty="0" smtClean="0"/>
              <a:t> </a:t>
            </a:r>
            <a:r>
              <a:rPr sz="1600" spc="-10" dirty="0" err="1"/>
              <a:t>가</a:t>
            </a:r>
            <a:r>
              <a:rPr sz="1600" spc="380" dirty="0" err="1"/>
              <a:t>능</a:t>
            </a:r>
            <a:endParaRPr sz="1600" dirty="0"/>
          </a:p>
        </p:txBody>
      </p:sp>
      <p:sp>
        <p:nvSpPr>
          <p:cNvPr id="53" name="object 53"/>
          <p:cNvSpPr/>
          <p:nvPr/>
        </p:nvSpPr>
        <p:spPr>
          <a:xfrm>
            <a:off x="8027995" y="2951998"/>
            <a:ext cx="2592070" cy="2444115"/>
          </a:xfrm>
          <a:custGeom>
            <a:avLst/>
            <a:gdLst/>
            <a:ahLst/>
            <a:cxnLst/>
            <a:rect l="l" t="t" r="r" b="b"/>
            <a:pathLst>
              <a:path w="2592070" h="2444115">
                <a:moveTo>
                  <a:pt x="2556002" y="0"/>
                </a:moveTo>
                <a:lnTo>
                  <a:pt x="36004" y="0"/>
                </a:lnTo>
                <a:lnTo>
                  <a:pt x="15189" y="562"/>
                </a:lnTo>
                <a:lnTo>
                  <a:pt x="4500" y="4498"/>
                </a:lnTo>
                <a:lnTo>
                  <a:pt x="562" y="15184"/>
                </a:lnTo>
                <a:lnTo>
                  <a:pt x="0" y="35991"/>
                </a:lnTo>
                <a:lnTo>
                  <a:pt x="0" y="2407831"/>
                </a:lnTo>
                <a:lnTo>
                  <a:pt x="562" y="2428646"/>
                </a:lnTo>
                <a:lnTo>
                  <a:pt x="4500" y="2439335"/>
                </a:lnTo>
                <a:lnTo>
                  <a:pt x="15189" y="2443273"/>
                </a:lnTo>
                <a:lnTo>
                  <a:pt x="36004" y="2443835"/>
                </a:lnTo>
                <a:lnTo>
                  <a:pt x="2556002" y="2443835"/>
                </a:lnTo>
                <a:lnTo>
                  <a:pt x="2576817" y="2443273"/>
                </a:lnTo>
                <a:lnTo>
                  <a:pt x="2587505" y="2439335"/>
                </a:lnTo>
                <a:lnTo>
                  <a:pt x="2591443" y="2428646"/>
                </a:lnTo>
                <a:lnTo>
                  <a:pt x="2592006" y="2407831"/>
                </a:lnTo>
                <a:lnTo>
                  <a:pt x="2592006" y="35991"/>
                </a:lnTo>
                <a:lnTo>
                  <a:pt x="2591443" y="15184"/>
                </a:lnTo>
                <a:lnTo>
                  <a:pt x="2587505" y="4498"/>
                </a:lnTo>
                <a:lnTo>
                  <a:pt x="2576817" y="562"/>
                </a:lnTo>
                <a:lnTo>
                  <a:pt x="2556002" y="0"/>
                </a:lnTo>
                <a:close/>
              </a:path>
            </a:pathLst>
          </a:custGeom>
          <a:solidFill>
            <a:srgbClr val="F6F0D4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54" name="object 54"/>
          <p:cNvSpPr txBox="1"/>
          <p:nvPr/>
        </p:nvSpPr>
        <p:spPr>
          <a:xfrm>
            <a:off x="10950531" y="3856363"/>
            <a:ext cx="2365420" cy="623248"/>
          </a:xfrm>
          <a:prstGeom prst="rect">
            <a:avLst/>
          </a:prstGeom>
        </p:spPr>
        <p:txBody>
          <a:bodyPr vert="horz" wrap="square" lIns="0" tIns="8382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  <a:defRPr/>
            </a:pPr>
            <a:r>
              <a:rPr sz="1500" b="1" spc="-10" dirty="0">
                <a:solidFill>
                  <a:srgbClr val="2685BB"/>
                </a:solidFill>
              </a:rPr>
              <a:t>5</a:t>
            </a:r>
            <a:r>
              <a:rPr sz="1500" b="1" dirty="0">
                <a:solidFill>
                  <a:srgbClr val="2685BB"/>
                </a:solidFill>
              </a:rPr>
              <a:t>년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징</a:t>
            </a:r>
            <a:r>
              <a:rPr sz="1500" b="1" dirty="0" err="1">
                <a:solidFill>
                  <a:srgbClr val="2685BB"/>
                </a:solidFill>
              </a:rPr>
              <a:t>역</a:t>
            </a:r>
            <a:endParaRPr sz="1500" b="1" dirty="0">
              <a:solidFill>
                <a:srgbClr val="2685BB"/>
              </a:solidFill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  <a:defRPr/>
            </a:pPr>
            <a:r>
              <a:rPr sz="1500" b="1" spc="-104" dirty="0" err="1">
                <a:solidFill>
                  <a:srgbClr val="2685BB"/>
                </a:solidFill>
              </a:rPr>
              <a:t>또</a:t>
            </a:r>
            <a:r>
              <a:rPr sz="1500" b="1" dirty="0" err="1">
                <a:solidFill>
                  <a:srgbClr val="2685BB"/>
                </a:solidFill>
              </a:rPr>
              <a:t>는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" dirty="0">
                <a:solidFill>
                  <a:srgbClr val="2685BB"/>
                </a:solidFill>
              </a:rPr>
              <a:t>1</a:t>
            </a:r>
            <a:r>
              <a:rPr sz="1500" b="1" spc="-104" dirty="0">
                <a:solidFill>
                  <a:srgbClr val="2685BB"/>
                </a:solidFill>
              </a:rPr>
              <a:t>천</a:t>
            </a:r>
            <a:r>
              <a:rPr sz="1500" b="1" spc="-10" dirty="0">
                <a:solidFill>
                  <a:srgbClr val="2685BB"/>
                </a:solidFill>
              </a:rPr>
              <a:t>5</a:t>
            </a:r>
            <a:r>
              <a:rPr sz="1500" b="1" spc="-104" dirty="0">
                <a:solidFill>
                  <a:srgbClr val="2685BB"/>
                </a:solidFill>
              </a:rPr>
              <a:t>백만</a:t>
            </a:r>
            <a:r>
              <a:rPr sz="1500" b="1" dirty="0">
                <a:solidFill>
                  <a:srgbClr val="2685BB"/>
                </a:solidFill>
              </a:rPr>
              <a:t>원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이하</a:t>
            </a:r>
            <a:r>
              <a:rPr sz="1500" b="1" dirty="0" err="1">
                <a:solidFill>
                  <a:srgbClr val="2685BB"/>
                </a:solidFill>
              </a:rPr>
              <a:t>의</a:t>
            </a:r>
            <a:r>
              <a:rPr sz="1500" b="1" spc="-155" dirty="0">
                <a:solidFill>
                  <a:srgbClr val="2685BB"/>
                </a:solidFill>
              </a:rPr>
              <a:t> </a:t>
            </a:r>
            <a:r>
              <a:rPr sz="1500" b="1" spc="-104" dirty="0" err="1">
                <a:solidFill>
                  <a:srgbClr val="2685BB"/>
                </a:solidFill>
              </a:rPr>
              <a:t>벌</a:t>
            </a:r>
            <a:r>
              <a:rPr sz="1500" b="1" dirty="0" err="1">
                <a:solidFill>
                  <a:srgbClr val="2685BB"/>
                </a:solidFill>
              </a:rPr>
              <a:t>금</a:t>
            </a:r>
            <a:endParaRPr sz="1500" b="1" dirty="0"/>
          </a:p>
        </p:txBody>
      </p:sp>
      <p:sp>
        <p:nvSpPr>
          <p:cNvPr id="55" name="object 55"/>
          <p:cNvSpPr txBox="1"/>
          <p:nvPr/>
        </p:nvSpPr>
        <p:spPr>
          <a:xfrm>
            <a:off x="8134350" y="3140236"/>
            <a:ext cx="2667000" cy="24365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500" spc="-104" dirty="0" err="1" smtClean="0"/>
              <a:t>신체</a:t>
            </a:r>
            <a:r>
              <a:rPr sz="1500" dirty="0" err="1" smtClean="0"/>
              <a:t>에</a:t>
            </a:r>
            <a:r>
              <a:rPr lang="en-US" sz="1500" dirty="0" smtClean="0"/>
              <a:t> </a:t>
            </a:r>
            <a:r>
              <a:rPr sz="1500" spc="-155" dirty="0" smtClean="0"/>
              <a:t> </a:t>
            </a:r>
            <a:r>
              <a:rPr sz="1500" spc="-104" dirty="0" err="1" smtClean="0"/>
              <a:t>폭행</a:t>
            </a:r>
            <a:r>
              <a:rPr sz="1500" dirty="0" err="1" smtClean="0"/>
              <a:t>을</a:t>
            </a:r>
            <a:r>
              <a:rPr lang="en-US" sz="1500" dirty="0" smtClean="0"/>
              <a:t> </a:t>
            </a:r>
            <a:r>
              <a:rPr sz="1500" spc="-155" dirty="0" smtClean="0"/>
              <a:t> </a:t>
            </a:r>
            <a:r>
              <a:rPr sz="1500" spc="-104" dirty="0" err="1"/>
              <a:t>가하</a:t>
            </a:r>
            <a:r>
              <a:rPr sz="1500" dirty="0" err="1"/>
              <a:t>는</a:t>
            </a:r>
            <a:r>
              <a:rPr sz="1500" spc="-155" dirty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행</a:t>
            </a:r>
            <a:r>
              <a:rPr sz="1500" dirty="0" err="1" smtClean="0"/>
              <a:t>위</a:t>
            </a:r>
            <a:endParaRPr sz="1500" dirty="0"/>
          </a:p>
        </p:txBody>
      </p:sp>
      <p:sp>
        <p:nvSpPr>
          <p:cNvPr id="56" name="object 56"/>
          <p:cNvSpPr txBox="1"/>
          <p:nvPr/>
        </p:nvSpPr>
        <p:spPr>
          <a:xfrm>
            <a:off x="8134350" y="3526418"/>
            <a:ext cx="2455074" cy="538096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  <a:defRPr/>
            </a:pPr>
            <a:r>
              <a:rPr sz="1500" spc="-104" dirty="0" err="1" smtClean="0"/>
              <a:t>성</a:t>
            </a:r>
            <a:r>
              <a:rPr sz="1500" dirty="0" err="1" smtClean="0"/>
              <a:t>적</a:t>
            </a:r>
            <a:r>
              <a:rPr lang="en-US" sz="1500" dirty="0" smtClean="0"/>
              <a:t> </a:t>
            </a:r>
            <a:r>
              <a:rPr sz="1500" spc="-155" dirty="0" smtClean="0"/>
              <a:t> </a:t>
            </a:r>
            <a:r>
              <a:rPr sz="1500" spc="-104" dirty="0" err="1"/>
              <a:t>수치심</a:t>
            </a:r>
            <a:r>
              <a:rPr sz="1500" dirty="0" err="1"/>
              <a:t>을</a:t>
            </a:r>
            <a:r>
              <a:rPr sz="1500" spc="-155" dirty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주</a:t>
            </a:r>
            <a:r>
              <a:rPr sz="1500" dirty="0" err="1" smtClean="0"/>
              <a:t>는</a:t>
            </a:r>
            <a:r>
              <a:rPr lang="en-US" sz="1500" dirty="0" smtClean="0"/>
              <a:t> </a:t>
            </a:r>
            <a:r>
              <a:rPr sz="1500" spc="-155" dirty="0" smtClean="0"/>
              <a:t> </a:t>
            </a:r>
            <a:r>
              <a:rPr sz="1500" spc="-104" dirty="0" err="1"/>
              <a:t>성폭</a:t>
            </a:r>
            <a:r>
              <a:rPr sz="1500" dirty="0" err="1"/>
              <a:t>행</a:t>
            </a:r>
            <a:r>
              <a:rPr sz="1500" spc="10" dirty="0"/>
              <a:t> </a:t>
            </a:r>
            <a:endParaRPr lang="en-US" sz="1500" spc="10" dirty="0" smtClean="0"/>
          </a:p>
          <a:p>
            <a:pPr marL="12700" marR="5080">
              <a:lnSpc>
                <a:spcPct val="111100"/>
              </a:lnSpc>
              <a:spcBef>
                <a:spcPts val="100"/>
              </a:spcBef>
              <a:defRPr/>
            </a:pPr>
            <a:r>
              <a:rPr sz="1500" spc="-104" dirty="0" err="1" smtClean="0"/>
              <a:t>성희</a:t>
            </a:r>
            <a:r>
              <a:rPr sz="1500" dirty="0" err="1" smtClean="0"/>
              <a:t>롱</a:t>
            </a:r>
            <a:r>
              <a:rPr sz="1500" dirty="0" smtClean="0"/>
              <a:t>  </a:t>
            </a:r>
            <a:r>
              <a:rPr sz="1500" spc="-104" dirty="0" err="1"/>
              <a:t>등</a:t>
            </a:r>
            <a:r>
              <a:rPr sz="1500" dirty="0" err="1"/>
              <a:t>의</a:t>
            </a:r>
            <a:r>
              <a:rPr sz="1500" spc="-155" dirty="0"/>
              <a:t> </a:t>
            </a:r>
            <a:r>
              <a:rPr sz="1500" spc="-104" dirty="0" err="1"/>
              <a:t>행</a:t>
            </a:r>
            <a:r>
              <a:rPr sz="1500" dirty="0" err="1"/>
              <a:t>위</a:t>
            </a:r>
            <a:endParaRPr sz="1500" dirty="0"/>
          </a:p>
        </p:txBody>
      </p:sp>
      <p:sp>
        <p:nvSpPr>
          <p:cNvPr id="57" name="object 57"/>
          <p:cNvSpPr txBox="1"/>
          <p:nvPr/>
        </p:nvSpPr>
        <p:spPr>
          <a:xfrm>
            <a:off x="8134350" y="4136018"/>
            <a:ext cx="2514600" cy="445507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  <a:defRPr/>
            </a:pPr>
            <a:r>
              <a:rPr sz="1300" spc="-104" dirty="0" err="1"/>
              <a:t>유기하거</a:t>
            </a:r>
            <a:r>
              <a:rPr sz="1300" dirty="0" err="1"/>
              <a:t>나</a:t>
            </a:r>
            <a:r>
              <a:rPr sz="1300" spc="-155" dirty="0"/>
              <a:t> </a:t>
            </a:r>
            <a:r>
              <a:rPr sz="1300" spc="-104" dirty="0" err="1"/>
              <a:t>의식주</a:t>
            </a:r>
            <a:r>
              <a:rPr sz="1300" dirty="0" err="1"/>
              <a:t>를</a:t>
            </a:r>
            <a:r>
              <a:rPr sz="1300" spc="-155" dirty="0"/>
              <a:t> </a:t>
            </a:r>
            <a:r>
              <a:rPr sz="1300" spc="-104" dirty="0" err="1"/>
              <a:t>포함</a:t>
            </a:r>
            <a:r>
              <a:rPr sz="1300" dirty="0" err="1"/>
              <a:t>한</a:t>
            </a:r>
            <a:r>
              <a:rPr sz="1300" spc="-155" dirty="0"/>
              <a:t> </a:t>
            </a:r>
            <a:r>
              <a:rPr sz="1300" spc="-104" dirty="0" err="1"/>
              <a:t>기본</a:t>
            </a:r>
            <a:r>
              <a:rPr sz="1300" dirty="0" err="1"/>
              <a:t>적</a:t>
            </a:r>
            <a:r>
              <a:rPr sz="1300" dirty="0"/>
              <a:t>  </a:t>
            </a:r>
            <a:r>
              <a:rPr sz="1300" spc="-104" dirty="0" err="1"/>
              <a:t>보호</a:t>
            </a:r>
            <a:r>
              <a:rPr sz="1300" spc="80" dirty="0"/>
              <a:t>,</a:t>
            </a:r>
            <a:r>
              <a:rPr sz="1300" spc="-155" dirty="0"/>
              <a:t> </a:t>
            </a:r>
            <a:r>
              <a:rPr sz="1300" spc="-104" dirty="0" err="1"/>
              <a:t>치료</a:t>
            </a:r>
            <a:r>
              <a:rPr sz="1300" dirty="0" err="1"/>
              <a:t>를</a:t>
            </a:r>
            <a:r>
              <a:rPr sz="1300" spc="-155" dirty="0"/>
              <a:t> </a:t>
            </a:r>
            <a:r>
              <a:rPr sz="1300" spc="-104" dirty="0" err="1"/>
              <a:t>소홀</a:t>
            </a:r>
            <a:r>
              <a:rPr sz="1300" dirty="0" err="1"/>
              <a:t>히</a:t>
            </a:r>
            <a:r>
              <a:rPr sz="1300" spc="-155" dirty="0"/>
              <a:t> </a:t>
            </a:r>
            <a:r>
              <a:rPr sz="1300" spc="-104" dirty="0" err="1"/>
              <a:t>하</a:t>
            </a:r>
            <a:r>
              <a:rPr sz="1300" dirty="0" err="1"/>
              <a:t>는</a:t>
            </a:r>
            <a:r>
              <a:rPr sz="1300" spc="-155" dirty="0"/>
              <a:t> </a:t>
            </a:r>
            <a:r>
              <a:rPr sz="1300" spc="-104" dirty="0" err="1"/>
              <a:t>방</a:t>
            </a:r>
            <a:r>
              <a:rPr sz="1300" dirty="0" err="1"/>
              <a:t>임</a:t>
            </a:r>
            <a:r>
              <a:rPr sz="1300" spc="-155" dirty="0"/>
              <a:t> </a:t>
            </a:r>
            <a:r>
              <a:rPr sz="1300" spc="-104" dirty="0" err="1"/>
              <a:t>행</a:t>
            </a:r>
            <a:r>
              <a:rPr sz="1300" dirty="0" err="1"/>
              <a:t>위</a:t>
            </a:r>
            <a:endParaRPr sz="1300" dirty="0"/>
          </a:p>
        </p:txBody>
      </p:sp>
      <p:sp>
        <p:nvSpPr>
          <p:cNvPr id="58" name="object 58"/>
          <p:cNvSpPr txBox="1"/>
          <p:nvPr/>
        </p:nvSpPr>
        <p:spPr>
          <a:xfrm>
            <a:off x="8134350" y="4730750"/>
            <a:ext cx="2438400" cy="51752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  <a:defRPr/>
            </a:pPr>
            <a:r>
              <a:rPr sz="1500" spc="-104" dirty="0" err="1"/>
              <a:t>구걸하</a:t>
            </a:r>
            <a:r>
              <a:rPr sz="1500" dirty="0" err="1"/>
              <a:t>게</a:t>
            </a:r>
            <a:r>
              <a:rPr sz="1500" spc="-155" dirty="0"/>
              <a:t> </a:t>
            </a:r>
            <a:r>
              <a:rPr sz="1500" spc="-104" dirty="0" err="1"/>
              <a:t>하거</a:t>
            </a:r>
            <a:r>
              <a:rPr sz="1500" dirty="0" err="1"/>
              <a:t>나</a:t>
            </a:r>
            <a:r>
              <a:rPr sz="1500" spc="-155" dirty="0"/>
              <a:t> </a:t>
            </a:r>
            <a:r>
              <a:rPr lang="en-US" sz="1500" spc="-155" dirty="0" smtClean="0"/>
              <a:t> </a:t>
            </a:r>
            <a:r>
              <a:rPr sz="1500" spc="-104" dirty="0" err="1" smtClean="0"/>
              <a:t>노인</a:t>
            </a:r>
            <a:r>
              <a:rPr sz="1500" dirty="0" err="1" smtClean="0"/>
              <a:t>을</a:t>
            </a:r>
            <a:r>
              <a:rPr sz="1500" spc="-155" dirty="0" smtClean="0"/>
              <a:t> </a:t>
            </a:r>
            <a:r>
              <a:rPr sz="1500" spc="-104" dirty="0" err="1"/>
              <a:t>이용하</a:t>
            </a:r>
            <a:r>
              <a:rPr sz="1500" dirty="0" err="1"/>
              <a:t>여</a:t>
            </a:r>
            <a:r>
              <a:rPr sz="1500" dirty="0"/>
              <a:t>  </a:t>
            </a:r>
            <a:r>
              <a:rPr sz="1500" spc="-104" dirty="0" err="1"/>
              <a:t>구걸하</a:t>
            </a:r>
            <a:r>
              <a:rPr sz="1500" dirty="0" err="1"/>
              <a:t>는</a:t>
            </a:r>
            <a:r>
              <a:rPr sz="1500" spc="-155" dirty="0"/>
              <a:t> </a:t>
            </a:r>
            <a:r>
              <a:rPr sz="1500" spc="-104" dirty="0" err="1"/>
              <a:t>행</a:t>
            </a:r>
            <a:r>
              <a:rPr sz="1500" dirty="0" err="1"/>
              <a:t>위</a:t>
            </a:r>
            <a:endParaRPr sz="1500" dirty="0"/>
          </a:p>
        </p:txBody>
      </p:sp>
      <p:grpSp>
        <p:nvGrpSpPr>
          <p:cNvPr id="59" name="object 59"/>
          <p:cNvGrpSpPr/>
          <p:nvPr/>
        </p:nvGrpSpPr>
        <p:grpSpPr>
          <a:xfrm>
            <a:off x="8244000" y="3444135"/>
            <a:ext cx="2124075" cy="1249045"/>
            <a:chOff x="8244000" y="3444135"/>
            <a:chExt cx="2124075" cy="1249045"/>
          </a:xfrm>
        </p:grpSpPr>
        <p:sp>
          <p:nvSpPr>
            <p:cNvPr id="60" name="object 60"/>
            <p:cNvSpPr/>
            <p:nvPr/>
          </p:nvSpPr>
          <p:spPr>
            <a:xfrm>
              <a:off x="8244000" y="3447310"/>
              <a:ext cx="2124075" cy="0"/>
            </a:xfrm>
            <a:custGeom>
              <a:avLst/>
              <a:gdLst/>
              <a:ahLst/>
              <a:cxnLst/>
              <a:rect l="l" t="t" r="r" b="b"/>
              <a:pathLst>
                <a:path w="2124075">
                  <a:moveTo>
                    <a:pt x="0" y="0"/>
                  </a:moveTo>
                  <a:lnTo>
                    <a:pt x="2123998" y="0"/>
                  </a:lnTo>
                </a:path>
              </a:pathLst>
            </a:custGeom>
            <a:ln w="6350">
              <a:solidFill>
                <a:srgbClr val="9FA0A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1" name="object 61"/>
            <p:cNvSpPr/>
            <p:nvPr/>
          </p:nvSpPr>
          <p:spPr>
            <a:xfrm>
              <a:off x="8244000" y="4077486"/>
              <a:ext cx="2124075" cy="0"/>
            </a:xfrm>
            <a:custGeom>
              <a:avLst/>
              <a:gdLst/>
              <a:ahLst/>
              <a:cxnLst/>
              <a:rect l="l" t="t" r="r" b="b"/>
              <a:pathLst>
                <a:path w="2124075">
                  <a:moveTo>
                    <a:pt x="0" y="0"/>
                  </a:moveTo>
                  <a:lnTo>
                    <a:pt x="2123998" y="0"/>
                  </a:lnTo>
                </a:path>
              </a:pathLst>
            </a:custGeom>
            <a:ln w="6350">
              <a:solidFill>
                <a:srgbClr val="9FA0A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2" name="object 62"/>
            <p:cNvSpPr/>
            <p:nvPr/>
          </p:nvSpPr>
          <p:spPr>
            <a:xfrm>
              <a:off x="8244000" y="4689659"/>
              <a:ext cx="2124075" cy="0"/>
            </a:xfrm>
            <a:custGeom>
              <a:avLst/>
              <a:gdLst/>
              <a:ahLst/>
              <a:cxnLst/>
              <a:rect l="l" t="t" r="r" b="b"/>
              <a:pathLst>
                <a:path w="2124075">
                  <a:moveTo>
                    <a:pt x="0" y="0"/>
                  </a:moveTo>
                  <a:lnTo>
                    <a:pt x="2123998" y="0"/>
                  </a:lnTo>
                </a:path>
              </a:pathLst>
            </a:custGeom>
            <a:ln w="6350">
              <a:solidFill>
                <a:srgbClr val="9FA0A0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63" name="object 63"/>
          <p:cNvSpPr/>
          <p:nvPr/>
        </p:nvSpPr>
        <p:spPr>
          <a:xfrm>
            <a:off x="2388003" y="7010992"/>
            <a:ext cx="1260475" cy="1260475"/>
          </a:xfrm>
          <a:custGeom>
            <a:avLst/>
            <a:gdLst/>
            <a:ahLst/>
            <a:cxnLst/>
            <a:rect l="l" t="t" r="r" b="b"/>
            <a:pathLst>
              <a:path w="1260475" h="1260475">
                <a:moveTo>
                  <a:pt x="629996" y="0"/>
                </a:moveTo>
                <a:lnTo>
                  <a:pt x="582978" y="1728"/>
                </a:lnTo>
                <a:lnTo>
                  <a:pt x="536898" y="6830"/>
                </a:lnTo>
                <a:lnTo>
                  <a:pt x="491880" y="15186"/>
                </a:lnTo>
                <a:lnTo>
                  <a:pt x="448043" y="26674"/>
                </a:lnTo>
                <a:lnTo>
                  <a:pt x="405510" y="41170"/>
                </a:lnTo>
                <a:lnTo>
                  <a:pt x="364403" y="58555"/>
                </a:lnTo>
                <a:lnTo>
                  <a:pt x="324844" y="78704"/>
                </a:lnTo>
                <a:lnTo>
                  <a:pt x="286954" y="101498"/>
                </a:lnTo>
                <a:lnTo>
                  <a:pt x="250856" y="126815"/>
                </a:lnTo>
                <a:lnTo>
                  <a:pt x="216670" y="154531"/>
                </a:lnTo>
                <a:lnTo>
                  <a:pt x="184519" y="184526"/>
                </a:lnTo>
                <a:lnTo>
                  <a:pt x="154525" y="216677"/>
                </a:lnTo>
                <a:lnTo>
                  <a:pt x="126810" y="250864"/>
                </a:lnTo>
                <a:lnTo>
                  <a:pt x="101495" y="286963"/>
                </a:lnTo>
                <a:lnTo>
                  <a:pt x="78701" y="324854"/>
                </a:lnTo>
                <a:lnTo>
                  <a:pt x="58552" y="364414"/>
                </a:lnTo>
                <a:lnTo>
                  <a:pt x="41169" y="405521"/>
                </a:lnTo>
                <a:lnTo>
                  <a:pt x="26673" y="448054"/>
                </a:lnTo>
                <a:lnTo>
                  <a:pt x="15186" y="491892"/>
                </a:lnTo>
                <a:lnTo>
                  <a:pt x="6830" y="536911"/>
                </a:lnTo>
                <a:lnTo>
                  <a:pt x="1727" y="582990"/>
                </a:lnTo>
                <a:lnTo>
                  <a:pt x="0" y="630008"/>
                </a:lnTo>
                <a:lnTo>
                  <a:pt x="1727" y="677026"/>
                </a:lnTo>
                <a:lnTo>
                  <a:pt x="6830" y="723106"/>
                </a:lnTo>
                <a:lnTo>
                  <a:pt x="15186" y="768125"/>
                </a:lnTo>
                <a:lnTo>
                  <a:pt x="26673" y="811961"/>
                </a:lnTo>
                <a:lnTo>
                  <a:pt x="41169" y="854494"/>
                </a:lnTo>
                <a:lnTo>
                  <a:pt x="58552" y="895601"/>
                </a:lnTo>
                <a:lnTo>
                  <a:pt x="78701" y="935160"/>
                </a:lnTo>
                <a:lnTo>
                  <a:pt x="101495" y="973050"/>
                </a:lnTo>
                <a:lnTo>
                  <a:pt x="126810" y="1009149"/>
                </a:lnTo>
                <a:lnTo>
                  <a:pt x="154525" y="1043334"/>
                </a:lnTo>
                <a:lnTo>
                  <a:pt x="184519" y="1075485"/>
                </a:lnTo>
                <a:lnTo>
                  <a:pt x="216670" y="1105479"/>
                </a:lnTo>
                <a:lnTo>
                  <a:pt x="250856" y="1133194"/>
                </a:lnTo>
                <a:lnTo>
                  <a:pt x="286954" y="1158509"/>
                </a:lnTo>
                <a:lnTo>
                  <a:pt x="324844" y="1181303"/>
                </a:lnTo>
                <a:lnTo>
                  <a:pt x="364403" y="1201452"/>
                </a:lnTo>
                <a:lnTo>
                  <a:pt x="405510" y="1218835"/>
                </a:lnTo>
                <a:lnTo>
                  <a:pt x="448043" y="1233332"/>
                </a:lnTo>
                <a:lnTo>
                  <a:pt x="491880" y="1244818"/>
                </a:lnTo>
                <a:lnTo>
                  <a:pt x="536898" y="1253174"/>
                </a:lnTo>
                <a:lnTo>
                  <a:pt x="582978" y="1258277"/>
                </a:lnTo>
                <a:lnTo>
                  <a:pt x="629996" y="1260005"/>
                </a:lnTo>
                <a:lnTo>
                  <a:pt x="677014" y="1258277"/>
                </a:lnTo>
                <a:lnTo>
                  <a:pt x="723093" y="1253174"/>
                </a:lnTo>
                <a:lnTo>
                  <a:pt x="768112" y="1244818"/>
                </a:lnTo>
                <a:lnTo>
                  <a:pt x="811949" y="1233332"/>
                </a:lnTo>
                <a:lnTo>
                  <a:pt x="854481" y="1218835"/>
                </a:lnTo>
                <a:lnTo>
                  <a:pt x="895588" y="1201452"/>
                </a:lnTo>
                <a:lnTo>
                  <a:pt x="935147" y="1181303"/>
                </a:lnTo>
                <a:lnTo>
                  <a:pt x="973037" y="1158509"/>
                </a:lnTo>
                <a:lnTo>
                  <a:pt x="1009136" y="1133194"/>
                </a:lnTo>
                <a:lnTo>
                  <a:pt x="1043321" y="1105479"/>
                </a:lnTo>
                <a:lnTo>
                  <a:pt x="1075472" y="1075485"/>
                </a:lnTo>
                <a:lnTo>
                  <a:pt x="1105466" y="1043334"/>
                </a:lnTo>
                <a:lnTo>
                  <a:pt x="1133182" y="1009149"/>
                </a:lnTo>
                <a:lnTo>
                  <a:pt x="1158497" y="973050"/>
                </a:lnTo>
                <a:lnTo>
                  <a:pt x="1181290" y="935160"/>
                </a:lnTo>
                <a:lnTo>
                  <a:pt x="1201439" y="895601"/>
                </a:lnTo>
                <a:lnTo>
                  <a:pt x="1218823" y="854494"/>
                </a:lnTo>
                <a:lnTo>
                  <a:pt x="1233319" y="811961"/>
                </a:lnTo>
                <a:lnTo>
                  <a:pt x="1244806" y="768125"/>
                </a:lnTo>
                <a:lnTo>
                  <a:pt x="1253161" y="723106"/>
                </a:lnTo>
                <a:lnTo>
                  <a:pt x="1258264" y="677026"/>
                </a:lnTo>
                <a:lnTo>
                  <a:pt x="1259992" y="630008"/>
                </a:lnTo>
                <a:lnTo>
                  <a:pt x="1258264" y="582990"/>
                </a:lnTo>
                <a:lnTo>
                  <a:pt x="1253161" y="536911"/>
                </a:lnTo>
                <a:lnTo>
                  <a:pt x="1244806" y="491892"/>
                </a:lnTo>
                <a:lnTo>
                  <a:pt x="1233319" y="448054"/>
                </a:lnTo>
                <a:lnTo>
                  <a:pt x="1218823" y="405521"/>
                </a:lnTo>
                <a:lnTo>
                  <a:pt x="1201439" y="364414"/>
                </a:lnTo>
                <a:lnTo>
                  <a:pt x="1181290" y="324854"/>
                </a:lnTo>
                <a:lnTo>
                  <a:pt x="1158497" y="286963"/>
                </a:lnTo>
                <a:lnTo>
                  <a:pt x="1133182" y="250864"/>
                </a:lnTo>
                <a:lnTo>
                  <a:pt x="1105466" y="216677"/>
                </a:lnTo>
                <a:lnTo>
                  <a:pt x="1075472" y="184526"/>
                </a:lnTo>
                <a:lnTo>
                  <a:pt x="1043321" y="154531"/>
                </a:lnTo>
                <a:lnTo>
                  <a:pt x="1009136" y="126815"/>
                </a:lnTo>
                <a:lnTo>
                  <a:pt x="973037" y="101498"/>
                </a:lnTo>
                <a:lnTo>
                  <a:pt x="935147" y="78704"/>
                </a:lnTo>
                <a:lnTo>
                  <a:pt x="895588" y="58555"/>
                </a:lnTo>
                <a:lnTo>
                  <a:pt x="854481" y="41170"/>
                </a:lnTo>
                <a:lnTo>
                  <a:pt x="811949" y="26674"/>
                </a:lnTo>
                <a:lnTo>
                  <a:pt x="768112" y="15186"/>
                </a:lnTo>
                <a:lnTo>
                  <a:pt x="723093" y="6830"/>
                </a:lnTo>
                <a:lnTo>
                  <a:pt x="677014" y="1728"/>
                </a:lnTo>
                <a:lnTo>
                  <a:pt x="629996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64" name="object 64"/>
          <p:cNvSpPr txBox="1"/>
          <p:nvPr/>
        </p:nvSpPr>
        <p:spPr>
          <a:xfrm>
            <a:off x="2310961" y="7073158"/>
            <a:ext cx="1364846" cy="1081002"/>
          </a:xfrm>
          <a:prstGeom prst="rect">
            <a:avLst/>
          </a:prstGeom>
        </p:spPr>
        <p:txBody>
          <a:bodyPr vert="horz" wrap="square" lIns="0" tIns="12255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964"/>
              </a:spcBef>
              <a:defRPr/>
            </a:pPr>
            <a:r>
              <a:rPr sz="1700" b="1" spc="-130" dirty="0" err="1">
                <a:solidFill>
                  <a:srgbClr val="009591"/>
                </a:solidFill>
              </a:rPr>
              <a:t>복합성</a:t>
            </a:r>
            <a:endParaRPr sz="1500" b="1" spc="-130" dirty="0">
              <a:solidFill>
                <a:srgbClr val="009591"/>
              </a:solidFill>
            </a:endParaRPr>
          </a:p>
          <a:p>
            <a:pPr marL="12700" marR="5080" algn="ctr">
              <a:lnSpc>
                <a:spcPct val="113700"/>
              </a:lnSpc>
              <a:spcBef>
                <a:spcPts val="500"/>
              </a:spcBef>
              <a:defRPr/>
            </a:pPr>
            <a:r>
              <a:rPr sz="1200" spc="-10" dirty="0" err="1"/>
              <a:t>가</a:t>
            </a:r>
            <a:r>
              <a:rPr sz="1200" spc="320" dirty="0" err="1"/>
              <a:t>족</a:t>
            </a:r>
            <a:r>
              <a:rPr sz="1200" spc="-250" dirty="0"/>
              <a:t> </a:t>
            </a:r>
            <a:r>
              <a:rPr sz="1200" spc="-10" dirty="0" err="1"/>
              <a:t>내에</a:t>
            </a:r>
            <a:r>
              <a:rPr sz="1200" spc="90" dirty="0" err="1"/>
              <a:t>서</a:t>
            </a:r>
            <a:r>
              <a:rPr sz="1200" spc="-250" dirty="0"/>
              <a:t> </a:t>
            </a:r>
            <a:r>
              <a:rPr sz="1200" spc="220" dirty="0" smtClean="0"/>
              <a:t>복</a:t>
            </a:r>
            <a:r>
              <a:rPr lang="ko-KR" altLang="en-US" sz="1200" spc="-10" dirty="0" err="1"/>
              <a:t>합</a:t>
            </a:r>
            <a:r>
              <a:rPr sz="1200" spc="55" dirty="0" smtClean="0"/>
              <a:t>적  </a:t>
            </a:r>
            <a:r>
              <a:rPr sz="1200" spc="-10" dirty="0" err="1"/>
              <a:t>이</a:t>
            </a:r>
            <a:r>
              <a:rPr sz="1200" spc="320" dirty="0" err="1"/>
              <a:t>고</a:t>
            </a:r>
            <a:r>
              <a:rPr sz="1200" spc="-250" dirty="0"/>
              <a:t> </a:t>
            </a:r>
            <a:r>
              <a:rPr sz="1200" spc="-10" dirty="0" err="1"/>
              <a:t>상</a:t>
            </a:r>
            <a:r>
              <a:rPr sz="1200" spc="220" dirty="0" err="1"/>
              <a:t>호</a:t>
            </a:r>
            <a:r>
              <a:rPr sz="1200" spc="-10" dirty="0" err="1"/>
              <a:t>적</a:t>
            </a:r>
            <a:r>
              <a:rPr sz="1200" spc="90" dirty="0" err="1"/>
              <a:t>인</a:t>
            </a:r>
            <a:r>
              <a:rPr sz="1200" spc="-250" dirty="0"/>
              <a:t> </a:t>
            </a:r>
            <a:r>
              <a:rPr sz="1200" spc="-10" dirty="0" err="1"/>
              <a:t>원</a:t>
            </a:r>
            <a:r>
              <a:rPr sz="1200" spc="55" dirty="0" err="1"/>
              <a:t>인</a:t>
            </a:r>
            <a:r>
              <a:rPr sz="1200" spc="55" dirty="0"/>
              <a:t>  </a:t>
            </a:r>
            <a:r>
              <a:rPr sz="1200" spc="100" dirty="0" err="1"/>
              <a:t>존재함</a:t>
            </a:r>
            <a:endParaRPr sz="1200" dirty="0"/>
          </a:p>
        </p:txBody>
      </p:sp>
      <p:sp>
        <p:nvSpPr>
          <p:cNvPr id="65" name="object 65"/>
          <p:cNvSpPr/>
          <p:nvPr/>
        </p:nvSpPr>
        <p:spPr>
          <a:xfrm>
            <a:off x="3483004" y="6047994"/>
            <a:ext cx="1260475" cy="1260475"/>
          </a:xfrm>
          <a:custGeom>
            <a:avLst/>
            <a:gdLst/>
            <a:ahLst/>
            <a:cxnLst/>
            <a:rect l="l" t="t" r="r" b="b"/>
            <a:pathLst>
              <a:path w="1260475" h="1260475">
                <a:moveTo>
                  <a:pt x="629996" y="0"/>
                </a:moveTo>
                <a:lnTo>
                  <a:pt x="582978" y="1728"/>
                </a:lnTo>
                <a:lnTo>
                  <a:pt x="536898" y="6830"/>
                </a:lnTo>
                <a:lnTo>
                  <a:pt x="491880" y="15186"/>
                </a:lnTo>
                <a:lnTo>
                  <a:pt x="448043" y="26674"/>
                </a:lnTo>
                <a:lnTo>
                  <a:pt x="405510" y="41170"/>
                </a:lnTo>
                <a:lnTo>
                  <a:pt x="364403" y="58555"/>
                </a:lnTo>
                <a:lnTo>
                  <a:pt x="324844" y="78704"/>
                </a:lnTo>
                <a:lnTo>
                  <a:pt x="286954" y="101498"/>
                </a:lnTo>
                <a:lnTo>
                  <a:pt x="250856" y="126815"/>
                </a:lnTo>
                <a:lnTo>
                  <a:pt x="216670" y="154531"/>
                </a:lnTo>
                <a:lnTo>
                  <a:pt x="184519" y="184526"/>
                </a:lnTo>
                <a:lnTo>
                  <a:pt x="154525" y="216677"/>
                </a:lnTo>
                <a:lnTo>
                  <a:pt x="126810" y="250864"/>
                </a:lnTo>
                <a:lnTo>
                  <a:pt x="101495" y="286963"/>
                </a:lnTo>
                <a:lnTo>
                  <a:pt x="78701" y="324854"/>
                </a:lnTo>
                <a:lnTo>
                  <a:pt x="58552" y="364414"/>
                </a:lnTo>
                <a:lnTo>
                  <a:pt x="41169" y="405521"/>
                </a:lnTo>
                <a:lnTo>
                  <a:pt x="26673" y="448054"/>
                </a:lnTo>
                <a:lnTo>
                  <a:pt x="15186" y="491892"/>
                </a:lnTo>
                <a:lnTo>
                  <a:pt x="6830" y="536911"/>
                </a:lnTo>
                <a:lnTo>
                  <a:pt x="1727" y="582990"/>
                </a:lnTo>
                <a:lnTo>
                  <a:pt x="0" y="630008"/>
                </a:lnTo>
                <a:lnTo>
                  <a:pt x="1727" y="677026"/>
                </a:lnTo>
                <a:lnTo>
                  <a:pt x="6830" y="723106"/>
                </a:lnTo>
                <a:lnTo>
                  <a:pt x="15186" y="768125"/>
                </a:lnTo>
                <a:lnTo>
                  <a:pt x="26673" y="811961"/>
                </a:lnTo>
                <a:lnTo>
                  <a:pt x="41169" y="854494"/>
                </a:lnTo>
                <a:lnTo>
                  <a:pt x="58552" y="895601"/>
                </a:lnTo>
                <a:lnTo>
                  <a:pt x="78701" y="935160"/>
                </a:lnTo>
                <a:lnTo>
                  <a:pt x="101495" y="973050"/>
                </a:lnTo>
                <a:lnTo>
                  <a:pt x="126810" y="1009149"/>
                </a:lnTo>
                <a:lnTo>
                  <a:pt x="154525" y="1043334"/>
                </a:lnTo>
                <a:lnTo>
                  <a:pt x="184519" y="1075485"/>
                </a:lnTo>
                <a:lnTo>
                  <a:pt x="216670" y="1105479"/>
                </a:lnTo>
                <a:lnTo>
                  <a:pt x="250856" y="1133194"/>
                </a:lnTo>
                <a:lnTo>
                  <a:pt x="286954" y="1158509"/>
                </a:lnTo>
                <a:lnTo>
                  <a:pt x="324844" y="1181303"/>
                </a:lnTo>
                <a:lnTo>
                  <a:pt x="364403" y="1201452"/>
                </a:lnTo>
                <a:lnTo>
                  <a:pt x="405510" y="1218835"/>
                </a:lnTo>
                <a:lnTo>
                  <a:pt x="448043" y="1233332"/>
                </a:lnTo>
                <a:lnTo>
                  <a:pt x="491880" y="1244818"/>
                </a:lnTo>
                <a:lnTo>
                  <a:pt x="536898" y="1253174"/>
                </a:lnTo>
                <a:lnTo>
                  <a:pt x="582978" y="1258277"/>
                </a:lnTo>
                <a:lnTo>
                  <a:pt x="629996" y="1260005"/>
                </a:lnTo>
                <a:lnTo>
                  <a:pt x="677014" y="1258277"/>
                </a:lnTo>
                <a:lnTo>
                  <a:pt x="723093" y="1253174"/>
                </a:lnTo>
                <a:lnTo>
                  <a:pt x="768112" y="1244818"/>
                </a:lnTo>
                <a:lnTo>
                  <a:pt x="811949" y="1233332"/>
                </a:lnTo>
                <a:lnTo>
                  <a:pt x="854481" y="1218835"/>
                </a:lnTo>
                <a:lnTo>
                  <a:pt x="895588" y="1201452"/>
                </a:lnTo>
                <a:lnTo>
                  <a:pt x="935147" y="1181303"/>
                </a:lnTo>
                <a:lnTo>
                  <a:pt x="973037" y="1158509"/>
                </a:lnTo>
                <a:lnTo>
                  <a:pt x="1009136" y="1133194"/>
                </a:lnTo>
                <a:lnTo>
                  <a:pt x="1043321" y="1105479"/>
                </a:lnTo>
                <a:lnTo>
                  <a:pt x="1075472" y="1075485"/>
                </a:lnTo>
                <a:lnTo>
                  <a:pt x="1105466" y="1043334"/>
                </a:lnTo>
                <a:lnTo>
                  <a:pt x="1133182" y="1009149"/>
                </a:lnTo>
                <a:lnTo>
                  <a:pt x="1158497" y="973050"/>
                </a:lnTo>
                <a:lnTo>
                  <a:pt x="1181290" y="935160"/>
                </a:lnTo>
                <a:lnTo>
                  <a:pt x="1201439" y="895601"/>
                </a:lnTo>
                <a:lnTo>
                  <a:pt x="1218823" y="854494"/>
                </a:lnTo>
                <a:lnTo>
                  <a:pt x="1233319" y="811961"/>
                </a:lnTo>
                <a:lnTo>
                  <a:pt x="1244806" y="768125"/>
                </a:lnTo>
                <a:lnTo>
                  <a:pt x="1253161" y="723106"/>
                </a:lnTo>
                <a:lnTo>
                  <a:pt x="1258264" y="677026"/>
                </a:lnTo>
                <a:lnTo>
                  <a:pt x="1259992" y="630008"/>
                </a:lnTo>
                <a:lnTo>
                  <a:pt x="1258264" y="582990"/>
                </a:lnTo>
                <a:lnTo>
                  <a:pt x="1253161" y="536911"/>
                </a:lnTo>
                <a:lnTo>
                  <a:pt x="1244806" y="491892"/>
                </a:lnTo>
                <a:lnTo>
                  <a:pt x="1233319" y="448054"/>
                </a:lnTo>
                <a:lnTo>
                  <a:pt x="1218823" y="405521"/>
                </a:lnTo>
                <a:lnTo>
                  <a:pt x="1201439" y="364414"/>
                </a:lnTo>
                <a:lnTo>
                  <a:pt x="1181290" y="324854"/>
                </a:lnTo>
                <a:lnTo>
                  <a:pt x="1158497" y="286963"/>
                </a:lnTo>
                <a:lnTo>
                  <a:pt x="1133182" y="250864"/>
                </a:lnTo>
                <a:lnTo>
                  <a:pt x="1105466" y="216677"/>
                </a:lnTo>
                <a:lnTo>
                  <a:pt x="1075472" y="184526"/>
                </a:lnTo>
                <a:lnTo>
                  <a:pt x="1043321" y="154531"/>
                </a:lnTo>
                <a:lnTo>
                  <a:pt x="1009136" y="126815"/>
                </a:lnTo>
                <a:lnTo>
                  <a:pt x="973037" y="101498"/>
                </a:lnTo>
                <a:lnTo>
                  <a:pt x="935147" y="78704"/>
                </a:lnTo>
                <a:lnTo>
                  <a:pt x="895588" y="58555"/>
                </a:lnTo>
                <a:lnTo>
                  <a:pt x="854481" y="41170"/>
                </a:lnTo>
                <a:lnTo>
                  <a:pt x="811949" y="26674"/>
                </a:lnTo>
                <a:lnTo>
                  <a:pt x="768112" y="15186"/>
                </a:lnTo>
                <a:lnTo>
                  <a:pt x="723093" y="6830"/>
                </a:lnTo>
                <a:lnTo>
                  <a:pt x="677014" y="1728"/>
                </a:lnTo>
                <a:lnTo>
                  <a:pt x="629996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66" name="object 66"/>
          <p:cNvSpPr txBox="1"/>
          <p:nvPr/>
        </p:nvSpPr>
        <p:spPr>
          <a:xfrm>
            <a:off x="3485751" y="6047994"/>
            <a:ext cx="1225957" cy="1145122"/>
          </a:xfrm>
          <a:prstGeom prst="rect">
            <a:avLst/>
          </a:prstGeom>
        </p:spPr>
        <p:txBody>
          <a:bodyPr vert="horz" wrap="square" lIns="0" tIns="12255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964"/>
              </a:spcBef>
              <a:defRPr/>
            </a:pPr>
            <a:r>
              <a:rPr sz="1700" b="1" spc="-130" dirty="0" err="1">
                <a:solidFill>
                  <a:srgbClr val="009591"/>
                </a:solidFill>
              </a:rPr>
              <a:t>반복성</a:t>
            </a:r>
            <a:endParaRPr sz="1500" b="1" spc="-130" dirty="0">
              <a:solidFill>
                <a:srgbClr val="009591"/>
              </a:solidFill>
            </a:endParaRPr>
          </a:p>
          <a:p>
            <a:pPr marL="12700" marR="5080" algn="ctr">
              <a:lnSpc>
                <a:spcPct val="113700"/>
              </a:lnSpc>
              <a:spcBef>
                <a:spcPts val="500"/>
              </a:spcBef>
              <a:defRPr/>
            </a:pPr>
            <a:r>
              <a:rPr sz="1200" spc="220" dirty="0" err="1"/>
              <a:t>노</a:t>
            </a:r>
            <a:r>
              <a:rPr sz="1200" spc="-10" dirty="0" err="1"/>
              <a:t>인학대</a:t>
            </a:r>
            <a:r>
              <a:rPr sz="1200" spc="320" dirty="0" err="1"/>
              <a:t>는</a:t>
            </a:r>
            <a:r>
              <a:rPr sz="1200" spc="-250" dirty="0"/>
              <a:t> </a:t>
            </a:r>
            <a:endParaRPr lang="en-US" sz="1200" spc="-250" dirty="0" smtClean="0"/>
          </a:p>
          <a:p>
            <a:pPr marL="12700" marR="5080" algn="ctr">
              <a:lnSpc>
                <a:spcPct val="113700"/>
              </a:lnSpc>
              <a:spcBef>
                <a:spcPts val="500"/>
              </a:spcBef>
              <a:defRPr/>
            </a:pPr>
            <a:r>
              <a:rPr sz="1200" spc="-10" dirty="0" err="1" smtClean="0"/>
              <a:t>한번</a:t>
            </a:r>
            <a:r>
              <a:rPr sz="1200" spc="55" dirty="0" err="1" smtClean="0"/>
              <a:t>이</a:t>
            </a:r>
            <a:r>
              <a:rPr sz="1200" spc="55" dirty="0" smtClean="0"/>
              <a:t>  </a:t>
            </a:r>
            <a:r>
              <a:rPr sz="1200" spc="-10" dirty="0" err="1" smtClean="0"/>
              <a:t>아</a:t>
            </a:r>
            <a:r>
              <a:rPr sz="1200" spc="90" dirty="0" err="1" smtClean="0"/>
              <a:t>닌</a:t>
            </a:r>
            <a:r>
              <a:rPr lang="en-US" sz="1200" spc="90" dirty="0" smtClean="0"/>
              <a:t> </a:t>
            </a:r>
            <a:r>
              <a:rPr sz="1200" spc="-250" dirty="0" smtClean="0"/>
              <a:t> </a:t>
            </a:r>
            <a:r>
              <a:rPr sz="1200" spc="-10" dirty="0" err="1"/>
              <a:t>반</a:t>
            </a:r>
            <a:r>
              <a:rPr sz="1200" spc="220" dirty="0" err="1"/>
              <a:t>복</a:t>
            </a:r>
            <a:r>
              <a:rPr sz="1200" spc="-10" dirty="0" err="1"/>
              <a:t>하</a:t>
            </a:r>
            <a:r>
              <a:rPr sz="1200" spc="55" dirty="0" err="1"/>
              <a:t>여</a:t>
            </a:r>
            <a:r>
              <a:rPr sz="1200" spc="55" dirty="0"/>
              <a:t>  </a:t>
            </a:r>
            <a:r>
              <a:rPr sz="1200" spc="20" dirty="0" err="1" smtClean="0"/>
              <a:t>발생함</a:t>
            </a:r>
            <a:endParaRPr sz="1200" dirty="0"/>
          </a:p>
        </p:txBody>
      </p:sp>
      <p:sp>
        <p:nvSpPr>
          <p:cNvPr id="67" name="object 67"/>
          <p:cNvSpPr/>
          <p:nvPr/>
        </p:nvSpPr>
        <p:spPr>
          <a:xfrm>
            <a:off x="4583103" y="7010992"/>
            <a:ext cx="1260475" cy="1260475"/>
          </a:xfrm>
          <a:custGeom>
            <a:avLst/>
            <a:gdLst/>
            <a:ahLst/>
            <a:cxnLst/>
            <a:rect l="l" t="t" r="r" b="b"/>
            <a:pathLst>
              <a:path w="1260475" h="1260475">
                <a:moveTo>
                  <a:pt x="629996" y="0"/>
                </a:moveTo>
                <a:lnTo>
                  <a:pt x="582978" y="1728"/>
                </a:lnTo>
                <a:lnTo>
                  <a:pt x="536898" y="6830"/>
                </a:lnTo>
                <a:lnTo>
                  <a:pt x="491880" y="15186"/>
                </a:lnTo>
                <a:lnTo>
                  <a:pt x="448043" y="26674"/>
                </a:lnTo>
                <a:lnTo>
                  <a:pt x="405510" y="41170"/>
                </a:lnTo>
                <a:lnTo>
                  <a:pt x="364403" y="58555"/>
                </a:lnTo>
                <a:lnTo>
                  <a:pt x="324844" y="78704"/>
                </a:lnTo>
                <a:lnTo>
                  <a:pt x="286954" y="101498"/>
                </a:lnTo>
                <a:lnTo>
                  <a:pt x="250856" y="126815"/>
                </a:lnTo>
                <a:lnTo>
                  <a:pt x="216670" y="154531"/>
                </a:lnTo>
                <a:lnTo>
                  <a:pt x="184519" y="184526"/>
                </a:lnTo>
                <a:lnTo>
                  <a:pt x="154525" y="216677"/>
                </a:lnTo>
                <a:lnTo>
                  <a:pt x="126810" y="250864"/>
                </a:lnTo>
                <a:lnTo>
                  <a:pt x="101495" y="286963"/>
                </a:lnTo>
                <a:lnTo>
                  <a:pt x="78701" y="324854"/>
                </a:lnTo>
                <a:lnTo>
                  <a:pt x="58552" y="364414"/>
                </a:lnTo>
                <a:lnTo>
                  <a:pt x="41169" y="405521"/>
                </a:lnTo>
                <a:lnTo>
                  <a:pt x="26673" y="448054"/>
                </a:lnTo>
                <a:lnTo>
                  <a:pt x="15186" y="491892"/>
                </a:lnTo>
                <a:lnTo>
                  <a:pt x="6830" y="536911"/>
                </a:lnTo>
                <a:lnTo>
                  <a:pt x="1727" y="582990"/>
                </a:lnTo>
                <a:lnTo>
                  <a:pt x="0" y="630008"/>
                </a:lnTo>
                <a:lnTo>
                  <a:pt x="1727" y="677026"/>
                </a:lnTo>
                <a:lnTo>
                  <a:pt x="6830" y="723106"/>
                </a:lnTo>
                <a:lnTo>
                  <a:pt x="15186" y="768125"/>
                </a:lnTo>
                <a:lnTo>
                  <a:pt x="26673" y="811961"/>
                </a:lnTo>
                <a:lnTo>
                  <a:pt x="41169" y="854494"/>
                </a:lnTo>
                <a:lnTo>
                  <a:pt x="58552" y="895601"/>
                </a:lnTo>
                <a:lnTo>
                  <a:pt x="78701" y="935160"/>
                </a:lnTo>
                <a:lnTo>
                  <a:pt x="101495" y="973050"/>
                </a:lnTo>
                <a:lnTo>
                  <a:pt x="126810" y="1009149"/>
                </a:lnTo>
                <a:lnTo>
                  <a:pt x="154525" y="1043334"/>
                </a:lnTo>
                <a:lnTo>
                  <a:pt x="184519" y="1075485"/>
                </a:lnTo>
                <a:lnTo>
                  <a:pt x="216670" y="1105479"/>
                </a:lnTo>
                <a:lnTo>
                  <a:pt x="250856" y="1133194"/>
                </a:lnTo>
                <a:lnTo>
                  <a:pt x="286954" y="1158509"/>
                </a:lnTo>
                <a:lnTo>
                  <a:pt x="324844" y="1181303"/>
                </a:lnTo>
                <a:lnTo>
                  <a:pt x="364403" y="1201452"/>
                </a:lnTo>
                <a:lnTo>
                  <a:pt x="405510" y="1218835"/>
                </a:lnTo>
                <a:lnTo>
                  <a:pt x="448043" y="1233332"/>
                </a:lnTo>
                <a:lnTo>
                  <a:pt x="491880" y="1244818"/>
                </a:lnTo>
                <a:lnTo>
                  <a:pt x="536898" y="1253174"/>
                </a:lnTo>
                <a:lnTo>
                  <a:pt x="582978" y="1258277"/>
                </a:lnTo>
                <a:lnTo>
                  <a:pt x="629996" y="1260005"/>
                </a:lnTo>
                <a:lnTo>
                  <a:pt x="677014" y="1258277"/>
                </a:lnTo>
                <a:lnTo>
                  <a:pt x="723093" y="1253174"/>
                </a:lnTo>
                <a:lnTo>
                  <a:pt x="768112" y="1244818"/>
                </a:lnTo>
                <a:lnTo>
                  <a:pt x="811949" y="1233332"/>
                </a:lnTo>
                <a:lnTo>
                  <a:pt x="854481" y="1218835"/>
                </a:lnTo>
                <a:lnTo>
                  <a:pt x="895588" y="1201452"/>
                </a:lnTo>
                <a:lnTo>
                  <a:pt x="935147" y="1181303"/>
                </a:lnTo>
                <a:lnTo>
                  <a:pt x="973037" y="1158509"/>
                </a:lnTo>
                <a:lnTo>
                  <a:pt x="1009136" y="1133194"/>
                </a:lnTo>
                <a:lnTo>
                  <a:pt x="1043321" y="1105479"/>
                </a:lnTo>
                <a:lnTo>
                  <a:pt x="1075472" y="1075485"/>
                </a:lnTo>
                <a:lnTo>
                  <a:pt x="1105466" y="1043334"/>
                </a:lnTo>
                <a:lnTo>
                  <a:pt x="1133182" y="1009149"/>
                </a:lnTo>
                <a:lnTo>
                  <a:pt x="1158497" y="973050"/>
                </a:lnTo>
                <a:lnTo>
                  <a:pt x="1181290" y="935160"/>
                </a:lnTo>
                <a:lnTo>
                  <a:pt x="1201439" y="895601"/>
                </a:lnTo>
                <a:lnTo>
                  <a:pt x="1218823" y="854494"/>
                </a:lnTo>
                <a:lnTo>
                  <a:pt x="1233319" y="811961"/>
                </a:lnTo>
                <a:lnTo>
                  <a:pt x="1244806" y="768125"/>
                </a:lnTo>
                <a:lnTo>
                  <a:pt x="1253161" y="723106"/>
                </a:lnTo>
                <a:lnTo>
                  <a:pt x="1258264" y="677026"/>
                </a:lnTo>
                <a:lnTo>
                  <a:pt x="1259992" y="630008"/>
                </a:lnTo>
                <a:lnTo>
                  <a:pt x="1258264" y="582990"/>
                </a:lnTo>
                <a:lnTo>
                  <a:pt x="1253161" y="536911"/>
                </a:lnTo>
                <a:lnTo>
                  <a:pt x="1244806" y="491892"/>
                </a:lnTo>
                <a:lnTo>
                  <a:pt x="1233319" y="448054"/>
                </a:lnTo>
                <a:lnTo>
                  <a:pt x="1218823" y="405521"/>
                </a:lnTo>
                <a:lnTo>
                  <a:pt x="1201439" y="364414"/>
                </a:lnTo>
                <a:lnTo>
                  <a:pt x="1181290" y="324854"/>
                </a:lnTo>
                <a:lnTo>
                  <a:pt x="1158497" y="286963"/>
                </a:lnTo>
                <a:lnTo>
                  <a:pt x="1133182" y="250864"/>
                </a:lnTo>
                <a:lnTo>
                  <a:pt x="1105466" y="216677"/>
                </a:lnTo>
                <a:lnTo>
                  <a:pt x="1075472" y="184526"/>
                </a:lnTo>
                <a:lnTo>
                  <a:pt x="1043321" y="154531"/>
                </a:lnTo>
                <a:lnTo>
                  <a:pt x="1009136" y="126815"/>
                </a:lnTo>
                <a:lnTo>
                  <a:pt x="973037" y="101498"/>
                </a:lnTo>
                <a:lnTo>
                  <a:pt x="935147" y="78704"/>
                </a:lnTo>
                <a:lnTo>
                  <a:pt x="895588" y="58555"/>
                </a:lnTo>
                <a:lnTo>
                  <a:pt x="854481" y="41170"/>
                </a:lnTo>
                <a:lnTo>
                  <a:pt x="811949" y="26674"/>
                </a:lnTo>
                <a:lnTo>
                  <a:pt x="768112" y="15186"/>
                </a:lnTo>
                <a:lnTo>
                  <a:pt x="723093" y="6830"/>
                </a:lnTo>
                <a:lnTo>
                  <a:pt x="677014" y="1728"/>
                </a:lnTo>
                <a:lnTo>
                  <a:pt x="629996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68" name="object 68"/>
          <p:cNvSpPr txBox="1"/>
          <p:nvPr/>
        </p:nvSpPr>
        <p:spPr>
          <a:xfrm>
            <a:off x="4661297" y="7156554"/>
            <a:ext cx="1028670" cy="883575"/>
          </a:xfrm>
          <a:prstGeom prst="rect">
            <a:avLst/>
          </a:prstGeom>
        </p:spPr>
        <p:txBody>
          <a:bodyPr vert="horz" wrap="square" lIns="0" tIns="12255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964"/>
              </a:spcBef>
              <a:defRPr/>
            </a:pPr>
            <a:r>
              <a:rPr sz="1700" b="1" spc="-130" dirty="0" err="1">
                <a:solidFill>
                  <a:srgbClr val="009591"/>
                </a:solidFill>
              </a:rPr>
              <a:t>은폐성</a:t>
            </a:r>
            <a:endParaRPr sz="1500" b="1" spc="-130" dirty="0">
              <a:solidFill>
                <a:srgbClr val="009591"/>
              </a:solidFill>
            </a:endParaRPr>
          </a:p>
          <a:p>
            <a:pPr marL="12700" marR="5080" algn="ctr">
              <a:lnSpc>
                <a:spcPct val="121300"/>
              </a:lnSpc>
              <a:spcBef>
                <a:spcPts val="400"/>
              </a:spcBef>
              <a:defRPr/>
            </a:pPr>
            <a:r>
              <a:rPr sz="1200" spc="-10" dirty="0" err="1"/>
              <a:t>남에</a:t>
            </a:r>
            <a:r>
              <a:rPr sz="1200" spc="90" dirty="0" err="1"/>
              <a:t>게</a:t>
            </a:r>
            <a:r>
              <a:rPr sz="1200" spc="-250" dirty="0"/>
              <a:t> </a:t>
            </a:r>
            <a:r>
              <a:rPr lang="en-US" sz="1200" spc="-250" dirty="0" smtClean="0"/>
              <a:t> </a:t>
            </a:r>
            <a:r>
              <a:rPr sz="1200" spc="-10" dirty="0" err="1" smtClean="0"/>
              <a:t>알리</a:t>
            </a:r>
            <a:r>
              <a:rPr sz="1200" spc="233" dirty="0" err="1" smtClean="0"/>
              <a:t>고</a:t>
            </a:r>
            <a:r>
              <a:rPr sz="1200" spc="233" dirty="0" smtClean="0"/>
              <a:t> </a:t>
            </a:r>
            <a:r>
              <a:rPr sz="1200" spc="-10" dirty="0" err="1" smtClean="0"/>
              <a:t>싶어하</a:t>
            </a:r>
            <a:r>
              <a:rPr sz="1200" spc="90" dirty="0" err="1" smtClean="0"/>
              <a:t>지</a:t>
            </a:r>
            <a:r>
              <a:rPr lang="en-US" sz="1200" spc="90" dirty="0" smtClean="0"/>
              <a:t> </a:t>
            </a:r>
            <a:r>
              <a:rPr sz="1200" spc="-250" dirty="0" smtClean="0"/>
              <a:t> </a:t>
            </a:r>
            <a:r>
              <a:rPr sz="1200" spc="-10" dirty="0" err="1"/>
              <a:t>않</a:t>
            </a:r>
            <a:r>
              <a:rPr sz="1200" spc="320" dirty="0" err="1"/>
              <a:t>음</a:t>
            </a:r>
            <a:endParaRPr sz="1200" dirty="0"/>
          </a:p>
        </p:txBody>
      </p:sp>
      <p:sp>
        <p:nvSpPr>
          <p:cNvPr id="69" name="object 69"/>
          <p:cNvSpPr/>
          <p:nvPr/>
        </p:nvSpPr>
        <p:spPr>
          <a:xfrm>
            <a:off x="1296004" y="6047994"/>
            <a:ext cx="1260475" cy="1260475"/>
          </a:xfrm>
          <a:custGeom>
            <a:avLst/>
            <a:gdLst/>
            <a:ahLst/>
            <a:cxnLst/>
            <a:rect l="l" t="t" r="r" b="b"/>
            <a:pathLst>
              <a:path w="1260475" h="1260475">
                <a:moveTo>
                  <a:pt x="629996" y="0"/>
                </a:moveTo>
                <a:lnTo>
                  <a:pt x="582978" y="1728"/>
                </a:lnTo>
                <a:lnTo>
                  <a:pt x="536898" y="6830"/>
                </a:lnTo>
                <a:lnTo>
                  <a:pt x="491880" y="15186"/>
                </a:lnTo>
                <a:lnTo>
                  <a:pt x="448043" y="26674"/>
                </a:lnTo>
                <a:lnTo>
                  <a:pt x="405510" y="41170"/>
                </a:lnTo>
                <a:lnTo>
                  <a:pt x="364403" y="58555"/>
                </a:lnTo>
                <a:lnTo>
                  <a:pt x="324844" y="78704"/>
                </a:lnTo>
                <a:lnTo>
                  <a:pt x="286954" y="101498"/>
                </a:lnTo>
                <a:lnTo>
                  <a:pt x="250856" y="126815"/>
                </a:lnTo>
                <a:lnTo>
                  <a:pt x="216670" y="154531"/>
                </a:lnTo>
                <a:lnTo>
                  <a:pt x="184519" y="184526"/>
                </a:lnTo>
                <a:lnTo>
                  <a:pt x="154525" y="216677"/>
                </a:lnTo>
                <a:lnTo>
                  <a:pt x="126810" y="250864"/>
                </a:lnTo>
                <a:lnTo>
                  <a:pt x="101495" y="286963"/>
                </a:lnTo>
                <a:lnTo>
                  <a:pt x="78701" y="324854"/>
                </a:lnTo>
                <a:lnTo>
                  <a:pt x="58552" y="364414"/>
                </a:lnTo>
                <a:lnTo>
                  <a:pt x="41169" y="405521"/>
                </a:lnTo>
                <a:lnTo>
                  <a:pt x="26673" y="448054"/>
                </a:lnTo>
                <a:lnTo>
                  <a:pt x="15186" y="491892"/>
                </a:lnTo>
                <a:lnTo>
                  <a:pt x="6830" y="536911"/>
                </a:lnTo>
                <a:lnTo>
                  <a:pt x="1727" y="582990"/>
                </a:lnTo>
                <a:lnTo>
                  <a:pt x="0" y="630008"/>
                </a:lnTo>
                <a:lnTo>
                  <a:pt x="1727" y="677026"/>
                </a:lnTo>
                <a:lnTo>
                  <a:pt x="6830" y="723106"/>
                </a:lnTo>
                <a:lnTo>
                  <a:pt x="15186" y="768125"/>
                </a:lnTo>
                <a:lnTo>
                  <a:pt x="26673" y="811961"/>
                </a:lnTo>
                <a:lnTo>
                  <a:pt x="41169" y="854494"/>
                </a:lnTo>
                <a:lnTo>
                  <a:pt x="58552" y="895601"/>
                </a:lnTo>
                <a:lnTo>
                  <a:pt x="78701" y="935160"/>
                </a:lnTo>
                <a:lnTo>
                  <a:pt x="101495" y="973050"/>
                </a:lnTo>
                <a:lnTo>
                  <a:pt x="126810" y="1009149"/>
                </a:lnTo>
                <a:lnTo>
                  <a:pt x="154525" y="1043334"/>
                </a:lnTo>
                <a:lnTo>
                  <a:pt x="184519" y="1075485"/>
                </a:lnTo>
                <a:lnTo>
                  <a:pt x="216670" y="1105479"/>
                </a:lnTo>
                <a:lnTo>
                  <a:pt x="250856" y="1133194"/>
                </a:lnTo>
                <a:lnTo>
                  <a:pt x="286954" y="1158509"/>
                </a:lnTo>
                <a:lnTo>
                  <a:pt x="324844" y="1181303"/>
                </a:lnTo>
                <a:lnTo>
                  <a:pt x="364403" y="1201452"/>
                </a:lnTo>
                <a:lnTo>
                  <a:pt x="405510" y="1218835"/>
                </a:lnTo>
                <a:lnTo>
                  <a:pt x="448043" y="1233332"/>
                </a:lnTo>
                <a:lnTo>
                  <a:pt x="491880" y="1244818"/>
                </a:lnTo>
                <a:lnTo>
                  <a:pt x="536898" y="1253174"/>
                </a:lnTo>
                <a:lnTo>
                  <a:pt x="582978" y="1258277"/>
                </a:lnTo>
                <a:lnTo>
                  <a:pt x="629996" y="1260005"/>
                </a:lnTo>
                <a:lnTo>
                  <a:pt x="677014" y="1258277"/>
                </a:lnTo>
                <a:lnTo>
                  <a:pt x="723093" y="1253174"/>
                </a:lnTo>
                <a:lnTo>
                  <a:pt x="768112" y="1244818"/>
                </a:lnTo>
                <a:lnTo>
                  <a:pt x="811949" y="1233332"/>
                </a:lnTo>
                <a:lnTo>
                  <a:pt x="854481" y="1218835"/>
                </a:lnTo>
                <a:lnTo>
                  <a:pt x="895588" y="1201452"/>
                </a:lnTo>
                <a:lnTo>
                  <a:pt x="935147" y="1181303"/>
                </a:lnTo>
                <a:lnTo>
                  <a:pt x="973037" y="1158509"/>
                </a:lnTo>
                <a:lnTo>
                  <a:pt x="1009136" y="1133194"/>
                </a:lnTo>
                <a:lnTo>
                  <a:pt x="1043321" y="1105479"/>
                </a:lnTo>
                <a:lnTo>
                  <a:pt x="1075472" y="1075485"/>
                </a:lnTo>
                <a:lnTo>
                  <a:pt x="1105466" y="1043334"/>
                </a:lnTo>
                <a:lnTo>
                  <a:pt x="1133182" y="1009149"/>
                </a:lnTo>
                <a:lnTo>
                  <a:pt x="1158497" y="973050"/>
                </a:lnTo>
                <a:lnTo>
                  <a:pt x="1181290" y="935160"/>
                </a:lnTo>
                <a:lnTo>
                  <a:pt x="1201439" y="895601"/>
                </a:lnTo>
                <a:lnTo>
                  <a:pt x="1218823" y="854494"/>
                </a:lnTo>
                <a:lnTo>
                  <a:pt x="1233319" y="811961"/>
                </a:lnTo>
                <a:lnTo>
                  <a:pt x="1244806" y="768125"/>
                </a:lnTo>
                <a:lnTo>
                  <a:pt x="1253161" y="723106"/>
                </a:lnTo>
                <a:lnTo>
                  <a:pt x="1258264" y="677026"/>
                </a:lnTo>
                <a:lnTo>
                  <a:pt x="1259992" y="630008"/>
                </a:lnTo>
                <a:lnTo>
                  <a:pt x="1258264" y="582990"/>
                </a:lnTo>
                <a:lnTo>
                  <a:pt x="1253161" y="536911"/>
                </a:lnTo>
                <a:lnTo>
                  <a:pt x="1244806" y="491892"/>
                </a:lnTo>
                <a:lnTo>
                  <a:pt x="1233319" y="448054"/>
                </a:lnTo>
                <a:lnTo>
                  <a:pt x="1218823" y="405521"/>
                </a:lnTo>
                <a:lnTo>
                  <a:pt x="1201439" y="364414"/>
                </a:lnTo>
                <a:lnTo>
                  <a:pt x="1181290" y="324854"/>
                </a:lnTo>
                <a:lnTo>
                  <a:pt x="1158497" y="286963"/>
                </a:lnTo>
                <a:lnTo>
                  <a:pt x="1133182" y="250864"/>
                </a:lnTo>
                <a:lnTo>
                  <a:pt x="1105466" y="216677"/>
                </a:lnTo>
                <a:lnTo>
                  <a:pt x="1075472" y="184526"/>
                </a:lnTo>
                <a:lnTo>
                  <a:pt x="1043321" y="154531"/>
                </a:lnTo>
                <a:lnTo>
                  <a:pt x="1009136" y="126815"/>
                </a:lnTo>
                <a:lnTo>
                  <a:pt x="973037" y="101498"/>
                </a:lnTo>
                <a:lnTo>
                  <a:pt x="935147" y="78704"/>
                </a:lnTo>
                <a:lnTo>
                  <a:pt x="895588" y="58555"/>
                </a:lnTo>
                <a:lnTo>
                  <a:pt x="854481" y="41170"/>
                </a:lnTo>
                <a:lnTo>
                  <a:pt x="811949" y="26674"/>
                </a:lnTo>
                <a:lnTo>
                  <a:pt x="768112" y="15186"/>
                </a:lnTo>
                <a:lnTo>
                  <a:pt x="723093" y="6830"/>
                </a:lnTo>
                <a:lnTo>
                  <a:pt x="677014" y="1728"/>
                </a:lnTo>
                <a:lnTo>
                  <a:pt x="629996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70" name="object 70"/>
          <p:cNvSpPr txBox="1"/>
          <p:nvPr/>
        </p:nvSpPr>
        <p:spPr>
          <a:xfrm>
            <a:off x="1256199" y="6131621"/>
            <a:ext cx="1233245" cy="1158330"/>
          </a:xfrm>
          <a:prstGeom prst="rect">
            <a:avLst/>
          </a:prstGeom>
        </p:spPr>
        <p:txBody>
          <a:bodyPr vert="horz" wrap="square" lIns="0" tIns="12255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964"/>
              </a:spcBef>
              <a:defRPr/>
            </a:pPr>
            <a:r>
              <a:rPr sz="1700" b="1" spc="-130" dirty="0" err="1">
                <a:solidFill>
                  <a:srgbClr val="009591"/>
                </a:solidFill>
              </a:rPr>
              <a:t>지속성</a:t>
            </a:r>
            <a:endParaRPr sz="1500" b="1" spc="-130" dirty="0">
              <a:solidFill>
                <a:srgbClr val="009591"/>
              </a:solidFill>
            </a:endParaRPr>
          </a:p>
          <a:p>
            <a:pPr marL="12700" marR="5080" algn="ctr">
              <a:lnSpc>
                <a:spcPct val="121200"/>
              </a:lnSpc>
              <a:spcBef>
                <a:spcPts val="400"/>
              </a:spcBef>
              <a:defRPr/>
            </a:pPr>
            <a:r>
              <a:rPr sz="1200" spc="85" dirty="0" err="1" smtClean="0"/>
              <a:t>오랜기간</a:t>
            </a:r>
            <a:r>
              <a:rPr lang="en-US" sz="1200" spc="85" dirty="0" smtClean="0"/>
              <a:t> </a:t>
            </a:r>
            <a:r>
              <a:rPr sz="1200" spc="85" dirty="0" err="1" smtClean="0"/>
              <a:t>동안</a:t>
            </a:r>
            <a:r>
              <a:rPr sz="1200" spc="85" dirty="0" smtClean="0"/>
              <a:t> </a:t>
            </a:r>
            <a:r>
              <a:rPr sz="1200" spc="90" dirty="0" smtClean="0"/>
              <a:t> </a:t>
            </a:r>
            <a:r>
              <a:rPr sz="1200" spc="220" dirty="0" err="1" smtClean="0"/>
              <a:t>노</a:t>
            </a:r>
            <a:r>
              <a:rPr sz="1200" spc="-10" dirty="0" err="1" smtClean="0"/>
              <a:t>인학</a:t>
            </a:r>
            <a:r>
              <a:rPr sz="1200" spc="90" dirty="0" err="1" smtClean="0"/>
              <a:t>대</a:t>
            </a:r>
            <a:r>
              <a:rPr lang="en-US" sz="1200" spc="90" dirty="0" smtClean="0"/>
              <a:t> </a:t>
            </a:r>
            <a:r>
              <a:rPr sz="1200" spc="-250" dirty="0" smtClean="0"/>
              <a:t> </a:t>
            </a:r>
            <a:r>
              <a:rPr sz="1200" spc="-10" dirty="0" err="1" smtClean="0"/>
              <a:t>있어</a:t>
            </a:r>
            <a:endParaRPr lang="en-US" sz="1200" spc="-10" dirty="0" smtClean="0"/>
          </a:p>
          <a:p>
            <a:pPr marL="12700" marR="5080" algn="ctr">
              <a:lnSpc>
                <a:spcPct val="121200"/>
              </a:lnSpc>
              <a:spcBef>
                <a:spcPts val="400"/>
              </a:spcBef>
              <a:defRPr/>
            </a:pPr>
            <a:r>
              <a:rPr sz="1200" spc="-10" dirty="0" err="1" smtClean="0"/>
              <a:t>왔</a:t>
            </a:r>
            <a:r>
              <a:rPr sz="1200" spc="320" dirty="0" err="1" smtClean="0"/>
              <a:t>음</a:t>
            </a:r>
            <a:endParaRPr sz="1200" dirty="0"/>
          </a:p>
        </p:txBody>
      </p:sp>
      <p:grpSp>
        <p:nvGrpSpPr>
          <p:cNvPr id="71" name="object 71"/>
          <p:cNvGrpSpPr/>
          <p:nvPr/>
        </p:nvGrpSpPr>
        <p:grpSpPr>
          <a:xfrm>
            <a:off x="2325176" y="7003087"/>
            <a:ext cx="2483485" cy="314325"/>
            <a:chOff x="2325176" y="7003087"/>
            <a:chExt cx="2483485" cy="314325"/>
          </a:xfrm>
        </p:grpSpPr>
        <p:sp>
          <p:nvSpPr>
            <p:cNvPr id="72" name="object 72"/>
            <p:cNvSpPr/>
            <p:nvPr/>
          </p:nvSpPr>
          <p:spPr>
            <a:xfrm>
              <a:off x="4539377" y="7028487"/>
              <a:ext cx="243840" cy="263525"/>
            </a:xfrm>
            <a:custGeom>
              <a:avLst/>
              <a:gdLst/>
              <a:ahLst/>
              <a:cxnLst/>
              <a:rect l="l" t="t" r="r" b="b"/>
              <a:pathLst>
                <a:path w="243839" h="263525">
                  <a:moveTo>
                    <a:pt x="0" y="0"/>
                  </a:moveTo>
                  <a:lnTo>
                    <a:pt x="243725" y="263220"/>
                  </a:lnTo>
                </a:path>
              </a:pathLst>
            </a:custGeom>
            <a:ln w="12700">
              <a:solidFill>
                <a:srgbClr val="C9CACA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3" name="object 73"/>
            <p:cNvSpPr/>
            <p:nvPr/>
          </p:nvSpPr>
          <p:spPr>
            <a:xfrm>
              <a:off x="4513973" y="7003097"/>
              <a:ext cx="294640" cy="314325"/>
            </a:xfrm>
            <a:custGeom>
              <a:avLst/>
              <a:gdLst/>
              <a:ahLst/>
              <a:cxnLst/>
              <a:rect l="l" t="t" r="r" b="b"/>
              <a:pathLst>
                <a:path w="294639" h="314325">
                  <a:moveTo>
                    <a:pt x="50800" y="25400"/>
                  </a:moveTo>
                  <a:lnTo>
                    <a:pt x="48806" y="15506"/>
                  </a:lnTo>
                  <a:lnTo>
                    <a:pt x="43357" y="7442"/>
                  </a:lnTo>
                  <a:lnTo>
                    <a:pt x="35280" y="1993"/>
                  </a:lnTo>
                  <a:lnTo>
                    <a:pt x="25400" y="0"/>
                  </a:lnTo>
                  <a:lnTo>
                    <a:pt x="15506" y="1993"/>
                  </a:lnTo>
                  <a:lnTo>
                    <a:pt x="7429" y="7442"/>
                  </a:lnTo>
                  <a:lnTo>
                    <a:pt x="1993" y="15506"/>
                  </a:lnTo>
                  <a:lnTo>
                    <a:pt x="0" y="25400"/>
                  </a:lnTo>
                  <a:lnTo>
                    <a:pt x="1993" y="35280"/>
                  </a:lnTo>
                  <a:lnTo>
                    <a:pt x="7429" y="43357"/>
                  </a:lnTo>
                  <a:lnTo>
                    <a:pt x="15506" y="48793"/>
                  </a:lnTo>
                  <a:lnTo>
                    <a:pt x="25400" y="50800"/>
                  </a:lnTo>
                  <a:lnTo>
                    <a:pt x="35280" y="48793"/>
                  </a:lnTo>
                  <a:lnTo>
                    <a:pt x="43357" y="43357"/>
                  </a:lnTo>
                  <a:lnTo>
                    <a:pt x="48806" y="35280"/>
                  </a:lnTo>
                  <a:lnTo>
                    <a:pt x="50800" y="25400"/>
                  </a:lnTo>
                  <a:close/>
                </a:path>
                <a:path w="294639" h="314325">
                  <a:moveTo>
                    <a:pt x="294513" y="288607"/>
                  </a:moveTo>
                  <a:lnTo>
                    <a:pt x="292519" y="278726"/>
                  </a:lnTo>
                  <a:lnTo>
                    <a:pt x="287083" y="270649"/>
                  </a:lnTo>
                  <a:lnTo>
                    <a:pt x="279006" y="265214"/>
                  </a:lnTo>
                  <a:lnTo>
                    <a:pt x="269113" y="263207"/>
                  </a:lnTo>
                  <a:lnTo>
                    <a:pt x="259232" y="265214"/>
                  </a:lnTo>
                  <a:lnTo>
                    <a:pt x="251155" y="270649"/>
                  </a:lnTo>
                  <a:lnTo>
                    <a:pt x="245719" y="278726"/>
                  </a:lnTo>
                  <a:lnTo>
                    <a:pt x="243713" y="288607"/>
                  </a:lnTo>
                  <a:lnTo>
                    <a:pt x="245719" y="298500"/>
                  </a:lnTo>
                  <a:lnTo>
                    <a:pt x="251155" y="306578"/>
                  </a:lnTo>
                  <a:lnTo>
                    <a:pt x="259232" y="312013"/>
                  </a:lnTo>
                  <a:lnTo>
                    <a:pt x="269113" y="314007"/>
                  </a:lnTo>
                  <a:lnTo>
                    <a:pt x="279006" y="312013"/>
                  </a:lnTo>
                  <a:lnTo>
                    <a:pt x="287083" y="306578"/>
                  </a:lnTo>
                  <a:lnTo>
                    <a:pt x="292519" y="298500"/>
                  </a:lnTo>
                  <a:lnTo>
                    <a:pt x="294513" y="288607"/>
                  </a:lnTo>
                  <a:close/>
                </a:path>
              </a:pathLst>
            </a:custGeom>
            <a:solidFill>
              <a:srgbClr val="C9CACA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4" name="object 74"/>
            <p:cNvSpPr/>
            <p:nvPr/>
          </p:nvSpPr>
          <p:spPr>
            <a:xfrm>
              <a:off x="2350576" y="7028487"/>
              <a:ext cx="243840" cy="263525"/>
            </a:xfrm>
            <a:custGeom>
              <a:avLst/>
              <a:gdLst/>
              <a:ahLst/>
              <a:cxnLst/>
              <a:rect l="l" t="t" r="r" b="b"/>
              <a:pathLst>
                <a:path w="243839" h="263525">
                  <a:moveTo>
                    <a:pt x="0" y="0"/>
                  </a:moveTo>
                  <a:lnTo>
                    <a:pt x="243725" y="263220"/>
                  </a:lnTo>
                </a:path>
              </a:pathLst>
            </a:custGeom>
            <a:ln w="12700">
              <a:solidFill>
                <a:srgbClr val="C9CACA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5" name="object 75"/>
            <p:cNvSpPr/>
            <p:nvPr/>
          </p:nvSpPr>
          <p:spPr>
            <a:xfrm>
              <a:off x="2325166" y="7003097"/>
              <a:ext cx="294640" cy="314325"/>
            </a:xfrm>
            <a:custGeom>
              <a:avLst/>
              <a:gdLst/>
              <a:ahLst/>
              <a:cxnLst/>
              <a:rect l="l" t="t" r="r" b="b"/>
              <a:pathLst>
                <a:path w="294639" h="314325">
                  <a:moveTo>
                    <a:pt x="50800" y="25400"/>
                  </a:moveTo>
                  <a:lnTo>
                    <a:pt x="48806" y="15506"/>
                  </a:lnTo>
                  <a:lnTo>
                    <a:pt x="43370" y="7442"/>
                  </a:lnTo>
                  <a:lnTo>
                    <a:pt x="35293" y="1993"/>
                  </a:lnTo>
                  <a:lnTo>
                    <a:pt x="25400" y="0"/>
                  </a:lnTo>
                  <a:lnTo>
                    <a:pt x="15519" y="1993"/>
                  </a:lnTo>
                  <a:lnTo>
                    <a:pt x="7442" y="7442"/>
                  </a:lnTo>
                  <a:lnTo>
                    <a:pt x="1993" y="15506"/>
                  </a:lnTo>
                  <a:lnTo>
                    <a:pt x="0" y="25400"/>
                  </a:lnTo>
                  <a:lnTo>
                    <a:pt x="1993" y="35280"/>
                  </a:lnTo>
                  <a:lnTo>
                    <a:pt x="7442" y="43357"/>
                  </a:lnTo>
                  <a:lnTo>
                    <a:pt x="15519" y="48793"/>
                  </a:lnTo>
                  <a:lnTo>
                    <a:pt x="25400" y="50800"/>
                  </a:lnTo>
                  <a:lnTo>
                    <a:pt x="35293" y="48793"/>
                  </a:lnTo>
                  <a:lnTo>
                    <a:pt x="43370" y="43357"/>
                  </a:lnTo>
                  <a:lnTo>
                    <a:pt x="48806" y="35280"/>
                  </a:lnTo>
                  <a:lnTo>
                    <a:pt x="50800" y="25400"/>
                  </a:lnTo>
                  <a:close/>
                </a:path>
                <a:path w="294639" h="314325">
                  <a:moveTo>
                    <a:pt x="294525" y="288607"/>
                  </a:moveTo>
                  <a:lnTo>
                    <a:pt x="292531" y="278726"/>
                  </a:lnTo>
                  <a:lnTo>
                    <a:pt x="287083" y="270649"/>
                  </a:lnTo>
                  <a:lnTo>
                    <a:pt x="279019" y="265214"/>
                  </a:lnTo>
                  <a:lnTo>
                    <a:pt x="269125" y="263207"/>
                  </a:lnTo>
                  <a:lnTo>
                    <a:pt x="259232" y="265214"/>
                  </a:lnTo>
                  <a:lnTo>
                    <a:pt x="251167" y="270649"/>
                  </a:lnTo>
                  <a:lnTo>
                    <a:pt x="245719" y="278726"/>
                  </a:lnTo>
                  <a:lnTo>
                    <a:pt x="243725" y="288607"/>
                  </a:lnTo>
                  <a:lnTo>
                    <a:pt x="245719" y="298500"/>
                  </a:lnTo>
                  <a:lnTo>
                    <a:pt x="251167" y="306578"/>
                  </a:lnTo>
                  <a:lnTo>
                    <a:pt x="259232" y="312013"/>
                  </a:lnTo>
                  <a:lnTo>
                    <a:pt x="269125" y="314007"/>
                  </a:lnTo>
                  <a:lnTo>
                    <a:pt x="279019" y="312013"/>
                  </a:lnTo>
                  <a:lnTo>
                    <a:pt x="287083" y="306578"/>
                  </a:lnTo>
                  <a:lnTo>
                    <a:pt x="292531" y="298500"/>
                  </a:lnTo>
                  <a:lnTo>
                    <a:pt x="294525" y="288607"/>
                  </a:lnTo>
                  <a:close/>
                </a:path>
              </a:pathLst>
            </a:custGeom>
            <a:solidFill>
              <a:srgbClr val="C9CACA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6" name="object 76"/>
            <p:cNvSpPr/>
            <p:nvPr/>
          </p:nvSpPr>
          <p:spPr>
            <a:xfrm>
              <a:off x="3450372" y="7028487"/>
              <a:ext cx="243840" cy="263525"/>
            </a:xfrm>
            <a:custGeom>
              <a:avLst/>
              <a:gdLst/>
              <a:ahLst/>
              <a:cxnLst/>
              <a:rect l="l" t="t" r="r" b="b"/>
              <a:pathLst>
                <a:path w="243839" h="263525">
                  <a:moveTo>
                    <a:pt x="243725" y="0"/>
                  </a:moveTo>
                  <a:lnTo>
                    <a:pt x="0" y="263220"/>
                  </a:lnTo>
                </a:path>
              </a:pathLst>
            </a:custGeom>
            <a:ln w="12700">
              <a:solidFill>
                <a:srgbClr val="C9CACA"/>
              </a:solidFill>
            </a:ln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7" name="object 77"/>
            <p:cNvSpPr/>
            <p:nvPr/>
          </p:nvSpPr>
          <p:spPr>
            <a:xfrm>
              <a:off x="3424974" y="7003097"/>
              <a:ext cx="294640" cy="314325"/>
            </a:xfrm>
            <a:custGeom>
              <a:avLst/>
              <a:gdLst/>
              <a:ahLst/>
              <a:cxnLst/>
              <a:rect l="l" t="t" r="r" b="b"/>
              <a:pathLst>
                <a:path w="294639" h="314325">
                  <a:moveTo>
                    <a:pt x="50800" y="288607"/>
                  </a:moveTo>
                  <a:lnTo>
                    <a:pt x="48806" y="278726"/>
                  </a:lnTo>
                  <a:lnTo>
                    <a:pt x="43357" y="270649"/>
                  </a:lnTo>
                  <a:lnTo>
                    <a:pt x="35280" y="265214"/>
                  </a:lnTo>
                  <a:lnTo>
                    <a:pt x="25400" y="263207"/>
                  </a:lnTo>
                  <a:lnTo>
                    <a:pt x="15506" y="265214"/>
                  </a:lnTo>
                  <a:lnTo>
                    <a:pt x="7429" y="270649"/>
                  </a:lnTo>
                  <a:lnTo>
                    <a:pt x="1993" y="278726"/>
                  </a:lnTo>
                  <a:lnTo>
                    <a:pt x="0" y="288607"/>
                  </a:lnTo>
                  <a:lnTo>
                    <a:pt x="1993" y="298500"/>
                  </a:lnTo>
                  <a:lnTo>
                    <a:pt x="7429" y="306578"/>
                  </a:lnTo>
                  <a:lnTo>
                    <a:pt x="15506" y="312013"/>
                  </a:lnTo>
                  <a:lnTo>
                    <a:pt x="25400" y="314007"/>
                  </a:lnTo>
                  <a:lnTo>
                    <a:pt x="35280" y="312013"/>
                  </a:lnTo>
                  <a:lnTo>
                    <a:pt x="43357" y="306578"/>
                  </a:lnTo>
                  <a:lnTo>
                    <a:pt x="48806" y="298500"/>
                  </a:lnTo>
                  <a:lnTo>
                    <a:pt x="50800" y="288607"/>
                  </a:lnTo>
                  <a:close/>
                </a:path>
                <a:path w="294639" h="314325">
                  <a:moveTo>
                    <a:pt x="294513" y="25400"/>
                  </a:moveTo>
                  <a:lnTo>
                    <a:pt x="292519" y="15506"/>
                  </a:lnTo>
                  <a:lnTo>
                    <a:pt x="287083" y="7442"/>
                  </a:lnTo>
                  <a:lnTo>
                    <a:pt x="279006" y="1993"/>
                  </a:lnTo>
                  <a:lnTo>
                    <a:pt x="269113" y="0"/>
                  </a:lnTo>
                  <a:lnTo>
                    <a:pt x="259232" y="1993"/>
                  </a:lnTo>
                  <a:lnTo>
                    <a:pt x="251155" y="7442"/>
                  </a:lnTo>
                  <a:lnTo>
                    <a:pt x="245719" y="15506"/>
                  </a:lnTo>
                  <a:lnTo>
                    <a:pt x="243713" y="25400"/>
                  </a:lnTo>
                  <a:lnTo>
                    <a:pt x="245719" y="35280"/>
                  </a:lnTo>
                  <a:lnTo>
                    <a:pt x="251155" y="43357"/>
                  </a:lnTo>
                  <a:lnTo>
                    <a:pt x="259232" y="48793"/>
                  </a:lnTo>
                  <a:lnTo>
                    <a:pt x="269113" y="50800"/>
                  </a:lnTo>
                  <a:lnTo>
                    <a:pt x="279006" y="48793"/>
                  </a:lnTo>
                  <a:lnTo>
                    <a:pt x="287083" y="43357"/>
                  </a:lnTo>
                  <a:lnTo>
                    <a:pt x="292519" y="35280"/>
                  </a:lnTo>
                  <a:lnTo>
                    <a:pt x="294513" y="25400"/>
                  </a:lnTo>
                  <a:close/>
                </a:path>
              </a:pathLst>
            </a:custGeom>
            <a:solidFill>
              <a:srgbClr val="C9CACA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78" name="object 78"/>
          <p:cNvSpPr/>
          <p:nvPr/>
        </p:nvSpPr>
        <p:spPr>
          <a:xfrm>
            <a:off x="10715998" y="2425545"/>
            <a:ext cx="108585" cy="252095"/>
          </a:xfrm>
          <a:custGeom>
            <a:avLst/>
            <a:gdLst/>
            <a:ahLst/>
            <a:cxnLst/>
            <a:rect l="l" t="t" r="r" b="b"/>
            <a:pathLst>
              <a:path w="108584" h="252094">
                <a:moveTo>
                  <a:pt x="0" y="0"/>
                </a:moveTo>
                <a:lnTo>
                  <a:pt x="0" y="251993"/>
                </a:lnTo>
                <a:lnTo>
                  <a:pt x="108000" y="125996"/>
                </a:lnTo>
                <a:lnTo>
                  <a:pt x="0" y="0"/>
                </a:lnTo>
                <a:close/>
              </a:path>
            </a:pathLst>
          </a:custGeom>
          <a:solidFill>
            <a:srgbClr val="C7D8EB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79" name="object 79"/>
          <p:cNvSpPr/>
          <p:nvPr/>
        </p:nvSpPr>
        <p:spPr>
          <a:xfrm>
            <a:off x="10715998" y="4047916"/>
            <a:ext cx="108585" cy="252095"/>
          </a:xfrm>
          <a:custGeom>
            <a:avLst/>
            <a:gdLst/>
            <a:ahLst/>
            <a:cxnLst/>
            <a:rect l="l" t="t" r="r" b="b"/>
            <a:pathLst>
              <a:path w="108584" h="252095">
                <a:moveTo>
                  <a:pt x="0" y="0"/>
                </a:moveTo>
                <a:lnTo>
                  <a:pt x="0" y="251993"/>
                </a:lnTo>
                <a:lnTo>
                  <a:pt x="108000" y="125996"/>
                </a:lnTo>
                <a:lnTo>
                  <a:pt x="0" y="0"/>
                </a:lnTo>
                <a:close/>
              </a:path>
            </a:pathLst>
          </a:custGeom>
          <a:solidFill>
            <a:srgbClr val="C7D8EB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80" name="object 80"/>
          <p:cNvSpPr/>
          <p:nvPr/>
        </p:nvSpPr>
        <p:spPr>
          <a:xfrm>
            <a:off x="10715998" y="5665208"/>
            <a:ext cx="108585" cy="252095"/>
          </a:xfrm>
          <a:custGeom>
            <a:avLst/>
            <a:gdLst/>
            <a:ahLst/>
            <a:cxnLst/>
            <a:rect l="l" t="t" r="r" b="b"/>
            <a:pathLst>
              <a:path w="108584" h="252095">
                <a:moveTo>
                  <a:pt x="0" y="0"/>
                </a:moveTo>
                <a:lnTo>
                  <a:pt x="0" y="251993"/>
                </a:lnTo>
                <a:lnTo>
                  <a:pt x="108000" y="125996"/>
                </a:lnTo>
                <a:lnTo>
                  <a:pt x="0" y="0"/>
                </a:lnTo>
                <a:close/>
              </a:path>
            </a:pathLst>
          </a:custGeom>
          <a:solidFill>
            <a:srgbClr val="C7D8EB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81" name="object 81"/>
          <p:cNvSpPr/>
          <p:nvPr/>
        </p:nvSpPr>
        <p:spPr>
          <a:xfrm>
            <a:off x="10715998" y="6385500"/>
            <a:ext cx="108585" cy="252095"/>
          </a:xfrm>
          <a:custGeom>
            <a:avLst/>
            <a:gdLst/>
            <a:ahLst/>
            <a:cxnLst/>
            <a:rect l="l" t="t" r="r" b="b"/>
            <a:pathLst>
              <a:path w="108584" h="252095">
                <a:moveTo>
                  <a:pt x="0" y="0"/>
                </a:moveTo>
                <a:lnTo>
                  <a:pt x="0" y="251993"/>
                </a:lnTo>
                <a:lnTo>
                  <a:pt x="108000" y="125996"/>
                </a:lnTo>
                <a:lnTo>
                  <a:pt x="0" y="0"/>
                </a:lnTo>
                <a:close/>
              </a:path>
            </a:pathLst>
          </a:custGeom>
          <a:solidFill>
            <a:srgbClr val="C7D8EB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82" name="object 82"/>
          <p:cNvSpPr/>
          <p:nvPr/>
        </p:nvSpPr>
        <p:spPr>
          <a:xfrm>
            <a:off x="10715998" y="7093791"/>
            <a:ext cx="108585" cy="252095"/>
          </a:xfrm>
          <a:custGeom>
            <a:avLst/>
            <a:gdLst/>
            <a:ahLst/>
            <a:cxnLst/>
            <a:rect l="l" t="t" r="r" b="b"/>
            <a:pathLst>
              <a:path w="108584" h="252095">
                <a:moveTo>
                  <a:pt x="0" y="0"/>
                </a:moveTo>
                <a:lnTo>
                  <a:pt x="0" y="251993"/>
                </a:lnTo>
                <a:lnTo>
                  <a:pt x="108000" y="125996"/>
                </a:lnTo>
                <a:lnTo>
                  <a:pt x="0" y="0"/>
                </a:lnTo>
                <a:close/>
              </a:path>
            </a:pathLst>
          </a:custGeom>
          <a:solidFill>
            <a:srgbClr val="C7D8EB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3"/>
          <a:stretch>
            <a:fillRect/>
          </a:stretch>
        </p:blipFill>
        <p:spPr>
          <a:xfrm>
            <a:off x="720002" y="1448758"/>
            <a:ext cx="293362" cy="18923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 rotWithShape="1">
          <a:blip r:embed="rId4"/>
          <a:stretch>
            <a:fillRect/>
          </a:stretch>
        </p:blipFill>
        <p:spPr>
          <a:xfrm>
            <a:off x="7662643" y="1448758"/>
            <a:ext cx="293362" cy="18923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 rotWithShape="1">
          <a:blip r:embed="rId4"/>
          <a:stretch>
            <a:fillRect/>
          </a:stretch>
        </p:blipFill>
        <p:spPr>
          <a:xfrm>
            <a:off x="7662643" y="6524759"/>
            <a:ext cx="293362" cy="189236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352550" y="5105911"/>
            <a:ext cx="4954779" cy="3550521"/>
            <a:chOff x="1826766" y="5031940"/>
            <a:chExt cx="5013237" cy="3968054"/>
          </a:xfrm>
        </p:grpSpPr>
        <p:pic>
          <p:nvPicPr>
            <p:cNvPr id="6" name="object 6"/>
            <p:cNvPicPr/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1826766" y="5477061"/>
              <a:ext cx="5013237" cy="3522933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047430" y="5690691"/>
              <a:ext cx="332105" cy="332105"/>
            </a:xfrm>
            <a:custGeom>
              <a:avLst/>
              <a:gdLst/>
              <a:ahLst/>
              <a:cxnLst/>
              <a:rect l="l" t="t" r="r" b="b"/>
              <a:pathLst>
                <a:path w="332104" h="332104">
                  <a:moveTo>
                    <a:pt x="166812" y="0"/>
                  </a:moveTo>
                  <a:lnTo>
                    <a:pt x="109864" y="9663"/>
                  </a:lnTo>
                  <a:lnTo>
                    <a:pt x="71635" y="29291"/>
                  </a:lnTo>
                  <a:lnTo>
                    <a:pt x="25545" y="77189"/>
                  </a:lnTo>
                  <a:lnTo>
                    <a:pt x="7429" y="116236"/>
                  </a:lnTo>
                  <a:lnTo>
                    <a:pt x="0" y="158037"/>
                  </a:lnTo>
                  <a:lnTo>
                    <a:pt x="3366" y="200355"/>
                  </a:lnTo>
                  <a:lnTo>
                    <a:pt x="17638" y="240954"/>
                  </a:lnTo>
                  <a:lnTo>
                    <a:pt x="42924" y="277599"/>
                  </a:lnTo>
                  <a:lnTo>
                    <a:pt x="79011" y="307542"/>
                  </a:lnTo>
                  <a:lnTo>
                    <a:pt x="120517" y="325724"/>
                  </a:lnTo>
                  <a:lnTo>
                    <a:pt x="159836" y="331901"/>
                  </a:lnTo>
                  <a:lnTo>
                    <a:pt x="176439" y="331803"/>
                  </a:lnTo>
                  <a:lnTo>
                    <a:pt x="221774" y="322336"/>
                  </a:lnTo>
                  <a:lnTo>
                    <a:pt x="260019" y="302701"/>
                  </a:lnTo>
                  <a:lnTo>
                    <a:pt x="306118" y="254806"/>
                  </a:lnTo>
                  <a:lnTo>
                    <a:pt x="324220" y="215764"/>
                  </a:lnTo>
                  <a:lnTo>
                    <a:pt x="331631" y="173969"/>
                  </a:lnTo>
                  <a:lnTo>
                    <a:pt x="328246" y="131649"/>
                  </a:lnTo>
                  <a:lnTo>
                    <a:pt x="313960" y="91036"/>
                  </a:lnTo>
                  <a:lnTo>
                    <a:pt x="288669" y="54358"/>
                  </a:lnTo>
                  <a:lnTo>
                    <a:pt x="252582" y="24440"/>
                  </a:lnTo>
                  <a:lnTo>
                    <a:pt x="215888" y="7710"/>
                  </a:lnTo>
                  <a:lnTo>
                    <a:pt x="166812" y="0"/>
                  </a:lnTo>
                  <a:close/>
                </a:path>
              </a:pathLst>
            </a:custGeom>
            <a:solidFill>
              <a:srgbClr val="FDE7B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8" name="object 8"/>
            <p:cNvPicPr/>
            <p:nvPr/>
          </p:nvPicPr>
          <p:blipFill rotWithShape="1">
            <a:blip r:embed="rId6"/>
            <a:stretch>
              <a:fillRect/>
            </a:stretch>
          </p:blipFill>
          <p:spPr>
            <a:xfrm>
              <a:off x="3190654" y="5561402"/>
              <a:ext cx="84302" cy="9790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 rotWithShape="1">
            <a:blip r:embed="rId7"/>
            <a:stretch>
              <a:fillRect/>
            </a:stretch>
          </p:blipFill>
          <p:spPr>
            <a:xfrm>
              <a:off x="3296570" y="5615315"/>
              <a:ext cx="186696" cy="19613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 rotWithShape="1">
            <a:blip r:embed="rId8"/>
            <a:stretch>
              <a:fillRect/>
            </a:stretch>
          </p:blipFill>
          <p:spPr>
            <a:xfrm>
              <a:off x="3409978" y="5834400"/>
              <a:ext cx="97878" cy="8411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 rotWithShape="1">
            <a:blip r:embed="rId9"/>
            <a:stretch>
              <a:fillRect/>
            </a:stretch>
          </p:blipFill>
          <p:spPr>
            <a:xfrm>
              <a:off x="3150389" y="6052992"/>
              <a:ext cx="84150" cy="9803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 rotWithShape="1">
            <a:blip r:embed="rId10"/>
            <a:stretch>
              <a:fillRect/>
            </a:stretch>
          </p:blipFill>
          <p:spPr>
            <a:xfrm>
              <a:off x="3257362" y="5940206"/>
              <a:ext cx="196353" cy="18652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944012" y="5586412"/>
              <a:ext cx="224154" cy="510540"/>
            </a:xfrm>
            <a:custGeom>
              <a:avLst/>
              <a:gdLst/>
              <a:ahLst/>
              <a:cxnLst/>
              <a:rect l="l" t="t" r="r" b="b"/>
              <a:pathLst>
                <a:path w="224155" h="510539">
                  <a:moveTo>
                    <a:pt x="102997" y="392899"/>
                  </a:moveTo>
                  <a:lnTo>
                    <a:pt x="97688" y="383628"/>
                  </a:lnTo>
                  <a:lnTo>
                    <a:pt x="86601" y="365467"/>
                  </a:lnTo>
                  <a:lnTo>
                    <a:pt x="81610" y="356120"/>
                  </a:lnTo>
                  <a:lnTo>
                    <a:pt x="79654" y="349338"/>
                  </a:lnTo>
                  <a:lnTo>
                    <a:pt x="76758" y="342823"/>
                  </a:lnTo>
                  <a:lnTo>
                    <a:pt x="71526" y="329603"/>
                  </a:lnTo>
                  <a:lnTo>
                    <a:pt x="69189" y="322922"/>
                  </a:lnTo>
                  <a:lnTo>
                    <a:pt x="68338" y="315823"/>
                  </a:lnTo>
                  <a:lnTo>
                    <a:pt x="59359" y="322986"/>
                  </a:lnTo>
                  <a:lnTo>
                    <a:pt x="31800" y="350558"/>
                  </a:lnTo>
                  <a:lnTo>
                    <a:pt x="7620" y="382117"/>
                  </a:lnTo>
                  <a:lnTo>
                    <a:pt x="0" y="393674"/>
                  </a:lnTo>
                  <a:lnTo>
                    <a:pt x="7747" y="394957"/>
                  </a:lnTo>
                  <a:lnTo>
                    <a:pt x="22263" y="396468"/>
                  </a:lnTo>
                  <a:lnTo>
                    <a:pt x="32854" y="397090"/>
                  </a:lnTo>
                  <a:lnTo>
                    <a:pt x="43319" y="397383"/>
                  </a:lnTo>
                  <a:lnTo>
                    <a:pt x="59944" y="397281"/>
                  </a:lnTo>
                  <a:lnTo>
                    <a:pt x="72682" y="396621"/>
                  </a:lnTo>
                  <a:lnTo>
                    <a:pt x="87172" y="395338"/>
                  </a:lnTo>
                  <a:lnTo>
                    <a:pt x="95199" y="394246"/>
                  </a:lnTo>
                  <a:lnTo>
                    <a:pt x="102997" y="392899"/>
                  </a:lnTo>
                  <a:close/>
                </a:path>
                <a:path w="224155" h="510539">
                  <a:moveTo>
                    <a:pt x="184683" y="458444"/>
                  </a:moveTo>
                  <a:lnTo>
                    <a:pt x="147840" y="437248"/>
                  </a:lnTo>
                  <a:lnTo>
                    <a:pt x="116128" y="408838"/>
                  </a:lnTo>
                  <a:lnTo>
                    <a:pt x="113118" y="416356"/>
                  </a:lnTo>
                  <a:lnTo>
                    <a:pt x="100177" y="462851"/>
                  </a:lnTo>
                  <a:lnTo>
                    <a:pt x="95313" y="503859"/>
                  </a:lnTo>
                  <a:lnTo>
                    <a:pt x="95059" y="509981"/>
                  </a:lnTo>
                  <a:lnTo>
                    <a:pt x="107797" y="504913"/>
                  </a:lnTo>
                  <a:lnTo>
                    <a:pt x="143217" y="487692"/>
                  </a:lnTo>
                  <a:lnTo>
                    <a:pt x="175018" y="466305"/>
                  </a:lnTo>
                  <a:lnTo>
                    <a:pt x="184683" y="458444"/>
                  </a:lnTo>
                  <a:close/>
                </a:path>
                <a:path w="224155" h="510539">
                  <a:moveTo>
                    <a:pt x="223812" y="68402"/>
                  </a:moveTo>
                  <a:lnTo>
                    <a:pt x="183235" y="26301"/>
                  </a:lnTo>
                  <a:lnTo>
                    <a:pt x="146304" y="0"/>
                  </a:lnTo>
                  <a:lnTo>
                    <a:pt x="144335" y="13462"/>
                  </a:lnTo>
                  <a:lnTo>
                    <a:pt x="142976" y="26822"/>
                  </a:lnTo>
                  <a:lnTo>
                    <a:pt x="142163" y="39966"/>
                  </a:lnTo>
                  <a:lnTo>
                    <a:pt x="141833" y="52768"/>
                  </a:lnTo>
                  <a:lnTo>
                    <a:pt x="142481" y="67233"/>
                  </a:lnTo>
                  <a:lnTo>
                    <a:pt x="144576" y="88836"/>
                  </a:lnTo>
                  <a:lnTo>
                    <a:pt x="145580" y="96189"/>
                  </a:lnTo>
                  <a:lnTo>
                    <a:pt x="146900" y="103238"/>
                  </a:lnTo>
                  <a:lnTo>
                    <a:pt x="155727" y="97269"/>
                  </a:lnTo>
                  <a:lnTo>
                    <a:pt x="164757" y="91694"/>
                  </a:lnTo>
                  <a:lnTo>
                    <a:pt x="203377" y="74117"/>
                  </a:lnTo>
                  <a:lnTo>
                    <a:pt x="213525" y="70967"/>
                  </a:lnTo>
                  <a:lnTo>
                    <a:pt x="223812" y="68402"/>
                  </a:lnTo>
                  <a:close/>
                </a:path>
              </a:pathLst>
            </a:custGeom>
            <a:solidFill>
              <a:srgbClr val="FDE7B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14" name="object 14"/>
            <p:cNvPicPr/>
            <p:nvPr/>
          </p:nvPicPr>
          <p:blipFill rotWithShape="1">
            <a:blip r:embed="rId11"/>
            <a:stretch>
              <a:fillRect/>
            </a:stretch>
          </p:blipFill>
          <p:spPr>
            <a:xfrm>
              <a:off x="2917930" y="5795260"/>
              <a:ext cx="98221" cy="8418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972027" y="5684419"/>
              <a:ext cx="101600" cy="89535"/>
            </a:xfrm>
            <a:custGeom>
              <a:avLst/>
              <a:gdLst/>
              <a:ahLst/>
              <a:cxnLst/>
              <a:rect l="l" t="t" r="r" b="b"/>
              <a:pathLst>
                <a:path w="101600" h="89535">
                  <a:moveTo>
                    <a:pt x="7060" y="92"/>
                  </a:moveTo>
                  <a:lnTo>
                    <a:pt x="0" y="0"/>
                  </a:lnTo>
                  <a:lnTo>
                    <a:pt x="5237" y="12807"/>
                  </a:lnTo>
                  <a:lnTo>
                    <a:pt x="10814" y="25114"/>
                  </a:lnTo>
                  <a:lnTo>
                    <a:pt x="29417" y="59004"/>
                  </a:lnTo>
                  <a:lnTo>
                    <a:pt x="52463" y="89192"/>
                  </a:lnTo>
                  <a:lnTo>
                    <a:pt x="55527" y="81302"/>
                  </a:lnTo>
                  <a:lnTo>
                    <a:pt x="59588" y="73896"/>
                  </a:lnTo>
                  <a:lnTo>
                    <a:pt x="71856" y="54800"/>
                  </a:lnTo>
                  <a:lnTo>
                    <a:pt x="73139" y="52260"/>
                  </a:lnTo>
                  <a:lnTo>
                    <a:pt x="75158" y="49352"/>
                  </a:lnTo>
                  <a:lnTo>
                    <a:pt x="79641" y="43891"/>
                  </a:lnTo>
                  <a:lnTo>
                    <a:pt x="95850" y="26169"/>
                  </a:lnTo>
                  <a:lnTo>
                    <a:pt x="101092" y="20116"/>
                  </a:lnTo>
                  <a:lnTo>
                    <a:pt x="60667" y="7835"/>
                  </a:lnTo>
                  <a:lnTo>
                    <a:pt x="21615" y="1235"/>
                  </a:lnTo>
                  <a:lnTo>
                    <a:pt x="14289" y="523"/>
                  </a:lnTo>
                  <a:lnTo>
                    <a:pt x="7060" y="92"/>
                  </a:lnTo>
                  <a:close/>
                </a:path>
              </a:pathLst>
            </a:custGeom>
            <a:solidFill>
              <a:srgbClr val="FDE7B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16" name="object 16"/>
            <p:cNvPicPr/>
            <p:nvPr/>
          </p:nvPicPr>
          <p:blipFill rotWithShape="1">
            <a:blip r:embed="rId12"/>
            <a:stretch>
              <a:fillRect/>
            </a:stretch>
          </p:blipFill>
          <p:spPr>
            <a:xfrm>
              <a:off x="5496352" y="5031940"/>
              <a:ext cx="1186059" cy="3906803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8015299" y="1384117"/>
            <a:ext cx="5080153" cy="39754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 smtClean="0">
                <a:solidFill>
                  <a:srgbClr val="2685BB"/>
                </a:solidFill>
              </a:rPr>
              <a:t>학대피해</a:t>
            </a:r>
            <a:r>
              <a:rPr lang="en-US" sz="2500" b="1" spc="-175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노</a:t>
            </a:r>
            <a:r>
              <a:rPr sz="2500" b="1" spc="-55" dirty="0" err="1" smtClean="0">
                <a:solidFill>
                  <a:srgbClr val="2685BB"/>
                </a:solidFill>
              </a:rPr>
              <a:t>인</a:t>
            </a:r>
            <a:r>
              <a:rPr lang="en-US" sz="2500" b="1" spc="-55" dirty="0" smtClean="0">
                <a:solidFill>
                  <a:srgbClr val="2685BB"/>
                </a:solidFill>
              </a:rPr>
              <a:t> </a:t>
            </a:r>
            <a:r>
              <a:rPr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>
                <a:solidFill>
                  <a:srgbClr val="2685BB"/>
                </a:solidFill>
              </a:rPr>
              <a:t>대처방</a:t>
            </a:r>
            <a:r>
              <a:rPr sz="2500" b="1" spc="-55" dirty="0" err="1">
                <a:solidFill>
                  <a:srgbClr val="2685BB"/>
                </a:solidFill>
              </a:rPr>
              <a:t>안</a:t>
            </a:r>
            <a:endParaRPr sz="2500" b="1" dirty="0"/>
          </a:p>
        </p:txBody>
      </p:sp>
      <p:sp>
        <p:nvSpPr>
          <p:cNvPr id="18" name="object 18"/>
          <p:cNvSpPr txBox="1"/>
          <p:nvPr/>
        </p:nvSpPr>
        <p:spPr>
          <a:xfrm>
            <a:off x="1067273" y="1384117"/>
            <a:ext cx="5314477" cy="4064183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2500" b="1" spc="-175" dirty="0" err="1">
                <a:solidFill>
                  <a:srgbClr val="2685BB"/>
                </a:solidFill>
              </a:rPr>
              <a:t>노인학대예</a:t>
            </a:r>
            <a:r>
              <a:rPr sz="2500" b="1" spc="-55" dirty="0" err="1">
                <a:solidFill>
                  <a:srgbClr val="2685BB"/>
                </a:solidFill>
              </a:rPr>
              <a:t>방</a:t>
            </a:r>
            <a:r>
              <a:rPr sz="2500" b="1" spc="-140" dirty="0">
                <a:solidFill>
                  <a:srgbClr val="2685BB"/>
                </a:solidFill>
              </a:rPr>
              <a:t> </a:t>
            </a:r>
            <a:r>
              <a:rPr lang="en-US"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 smtClean="0">
                <a:solidFill>
                  <a:srgbClr val="2685BB"/>
                </a:solidFill>
              </a:rPr>
              <a:t>행동지</a:t>
            </a:r>
            <a:r>
              <a:rPr sz="2500" b="1" spc="-55" dirty="0" err="1" smtClean="0">
                <a:solidFill>
                  <a:srgbClr val="2685BB"/>
                </a:solidFill>
              </a:rPr>
              <a:t>침</a:t>
            </a:r>
            <a:endParaRPr sz="2500" b="1" spc="-55" dirty="0">
              <a:solidFill>
                <a:srgbClr val="2685BB"/>
              </a:solidFill>
            </a:endParaRPr>
          </a:p>
          <a:p>
            <a:pPr>
              <a:lnSpc>
                <a:spcPct val="100000"/>
              </a:lnSpc>
              <a:spcBef>
                <a:spcPts val="45"/>
              </a:spcBef>
              <a:defRPr/>
            </a:pPr>
            <a:endParaRPr sz="1750" dirty="0"/>
          </a:p>
          <a:p>
            <a:pPr marL="203200" indent="-191135">
              <a:lnSpc>
                <a:spcPct val="100000"/>
              </a:lnSpc>
              <a:buClr>
                <a:srgbClr val="2685BB"/>
              </a:buClr>
              <a:buAutoNum type="arabicPeriod"/>
              <a:tabLst>
                <a:tab pos="203835" algn="l"/>
              </a:tabLst>
              <a:defRPr/>
            </a:pPr>
            <a:r>
              <a:rPr sz="1700" b="1" spc="265" dirty="0" err="1" smtClean="0"/>
              <a:t>누구</a:t>
            </a:r>
            <a:r>
              <a:rPr sz="1700" b="1" spc="380" dirty="0" err="1" smtClean="0"/>
              <a:t>도</a:t>
            </a:r>
            <a:r>
              <a:rPr lang="en-US" sz="1700" b="1" spc="380" dirty="0" smtClean="0"/>
              <a:t> </a:t>
            </a:r>
            <a:r>
              <a:rPr sz="1700" b="1" spc="-295" dirty="0" smtClean="0"/>
              <a:t> </a:t>
            </a:r>
            <a:r>
              <a:rPr sz="1700" b="1" spc="265" dirty="0" err="1" smtClean="0"/>
              <a:t>노</a:t>
            </a:r>
            <a:r>
              <a:rPr sz="1700" b="1" spc="-10" dirty="0" err="1" smtClean="0"/>
              <a:t>인</a:t>
            </a:r>
            <a:r>
              <a:rPr sz="1700" b="1" spc="380" dirty="0" err="1" smtClean="0"/>
              <a:t>을</a:t>
            </a:r>
            <a:r>
              <a:rPr lang="en-US" sz="1700" b="1" spc="380" dirty="0" smtClean="0"/>
              <a:t> </a:t>
            </a:r>
            <a:r>
              <a:rPr sz="1700" b="1" spc="-295" dirty="0" smtClean="0"/>
              <a:t> </a:t>
            </a:r>
            <a:r>
              <a:rPr sz="1700" b="1" spc="-10" dirty="0" err="1"/>
              <a:t>학대</a:t>
            </a:r>
            <a:r>
              <a:rPr sz="1700" b="1" spc="104" dirty="0" err="1"/>
              <a:t>할</a:t>
            </a:r>
            <a:r>
              <a:rPr sz="1700" b="1" spc="-295" dirty="0"/>
              <a:t> </a:t>
            </a:r>
            <a:r>
              <a:rPr lang="en-US" sz="1700" b="1" spc="-295" dirty="0" smtClean="0"/>
              <a:t> </a:t>
            </a:r>
            <a:r>
              <a:rPr sz="1700" b="1" spc="380" dirty="0" smtClean="0"/>
              <a:t>수</a:t>
            </a:r>
            <a:r>
              <a:rPr sz="1700" b="1" spc="-295" dirty="0" smtClean="0"/>
              <a:t> </a:t>
            </a:r>
            <a:r>
              <a:rPr sz="1700" b="1" spc="-10" dirty="0" err="1"/>
              <a:t>없</a:t>
            </a:r>
            <a:r>
              <a:rPr sz="1700" b="1" spc="265" dirty="0" err="1"/>
              <a:t>음</a:t>
            </a:r>
            <a:r>
              <a:rPr sz="1700" b="1" spc="380" dirty="0" err="1"/>
              <a:t>을</a:t>
            </a:r>
            <a:r>
              <a:rPr sz="1700" b="1" spc="-295" dirty="0"/>
              <a:t> </a:t>
            </a:r>
            <a:r>
              <a:rPr lang="en-US" sz="1700" b="1" spc="-295" dirty="0" smtClean="0"/>
              <a:t>  </a:t>
            </a:r>
            <a:r>
              <a:rPr sz="1700" b="1" spc="-10" dirty="0" err="1" smtClean="0"/>
              <a:t>확실</a:t>
            </a:r>
            <a:r>
              <a:rPr sz="1700" b="1" spc="104" dirty="0" err="1" smtClean="0"/>
              <a:t>히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</a:t>
            </a:r>
            <a:r>
              <a:rPr sz="1700" b="1" spc="-10" dirty="0" err="1" smtClean="0"/>
              <a:t>압니다</a:t>
            </a:r>
            <a:r>
              <a:rPr sz="1700" b="1" spc="350" dirty="0"/>
              <a:t>.</a:t>
            </a: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685BB"/>
              </a:buClr>
              <a:buAutoNum type="arabicPeriod"/>
              <a:defRPr/>
            </a:pPr>
            <a:endParaRPr sz="1700" b="1" dirty="0"/>
          </a:p>
          <a:p>
            <a:pPr marL="203200" indent="-191135">
              <a:lnSpc>
                <a:spcPct val="100000"/>
              </a:lnSpc>
              <a:spcBef>
                <a:spcPts val="5"/>
              </a:spcBef>
              <a:buClr>
                <a:srgbClr val="2685BB"/>
              </a:buClr>
              <a:buAutoNum type="arabicPeriod"/>
              <a:tabLst>
                <a:tab pos="203835" algn="l"/>
              </a:tabLst>
              <a:defRPr/>
            </a:pPr>
            <a:r>
              <a:rPr sz="1700" b="1" spc="-10" dirty="0" err="1" smtClean="0"/>
              <a:t>가</a:t>
            </a:r>
            <a:r>
              <a:rPr sz="1700" b="1" spc="265" dirty="0" err="1" smtClean="0"/>
              <a:t>능</a:t>
            </a:r>
            <a:r>
              <a:rPr sz="1700" b="1" spc="104" dirty="0" err="1" smtClean="0"/>
              <a:t>한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 </a:t>
            </a:r>
            <a:r>
              <a:rPr sz="1700" b="1" spc="-10" dirty="0" err="1" smtClean="0"/>
              <a:t>건강</a:t>
            </a:r>
            <a:r>
              <a:rPr sz="1700" b="1" spc="380" dirty="0" err="1" smtClean="0"/>
              <a:t>을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 </a:t>
            </a:r>
            <a:r>
              <a:rPr sz="1700" b="1" spc="265" dirty="0" err="1" smtClean="0"/>
              <a:t>유</a:t>
            </a:r>
            <a:r>
              <a:rPr sz="1700" b="1" spc="-10" dirty="0" err="1" smtClean="0"/>
              <a:t>지하</a:t>
            </a:r>
            <a:r>
              <a:rPr sz="1700" b="1" spc="265" dirty="0" err="1" smtClean="0"/>
              <a:t>도</a:t>
            </a:r>
            <a:r>
              <a:rPr sz="1700" b="1" spc="380" dirty="0" err="1" smtClean="0"/>
              <a:t>록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</a:t>
            </a:r>
            <a:r>
              <a:rPr sz="1700" b="1" spc="-10" dirty="0" err="1" smtClean="0"/>
              <a:t>최선</a:t>
            </a:r>
            <a:r>
              <a:rPr sz="1700" b="1" spc="380" dirty="0" err="1" smtClean="0"/>
              <a:t>을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</a:t>
            </a:r>
            <a:r>
              <a:rPr sz="1700" b="1" spc="-10" dirty="0" smtClean="0"/>
              <a:t>다</a:t>
            </a:r>
            <a:r>
              <a:rPr lang="en-US" sz="1700" b="1" spc="-10" dirty="0" smtClean="0"/>
              <a:t> </a:t>
            </a:r>
            <a:r>
              <a:rPr sz="1700" b="1" spc="-10" dirty="0" err="1" smtClean="0"/>
              <a:t>합니다</a:t>
            </a:r>
            <a:r>
              <a:rPr sz="1700" b="1" spc="350" dirty="0"/>
              <a:t>.</a:t>
            </a: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685BB"/>
              </a:buClr>
              <a:buAutoNum type="arabicPeriod"/>
              <a:defRPr/>
            </a:pPr>
            <a:endParaRPr sz="1700" b="1" dirty="0"/>
          </a:p>
          <a:p>
            <a:pPr marL="203200" indent="-191135">
              <a:lnSpc>
                <a:spcPct val="100000"/>
              </a:lnSpc>
              <a:buClr>
                <a:srgbClr val="2685BB"/>
              </a:buClr>
              <a:buAutoNum type="arabicPeriod"/>
              <a:tabLst>
                <a:tab pos="203835" algn="l"/>
              </a:tabLst>
              <a:defRPr/>
            </a:pPr>
            <a:r>
              <a:rPr sz="1700" b="1" spc="-10" dirty="0" err="1" smtClean="0"/>
              <a:t>자기</a:t>
            </a:r>
            <a:r>
              <a:rPr lang="en-US" sz="1700" b="1" spc="-10" dirty="0" smtClean="0"/>
              <a:t> </a:t>
            </a:r>
            <a:r>
              <a:rPr sz="1700" b="1" spc="265" dirty="0" err="1" smtClean="0"/>
              <a:t>소유</a:t>
            </a:r>
            <a:r>
              <a:rPr sz="1700" b="1" spc="104" dirty="0" err="1" smtClean="0"/>
              <a:t>의</a:t>
            </a:r>
            <a:r>
              <a:rPr sz="1700" b="1" spc="-295" dirty="0" smtClean="0"/>
              <a:t> </a:t>
            </a:r>
            <a:r>
              <a:rPr sz="1700" b="1" spc="-10" dirty="0" err="1"/>
              <a:t>재산</a:t>
            </a:r>
            <a:r>
              <a:rPr sz="1700" b="1" spc="380" dirty="0" err="1"/>
              <a:t>을</a:t>
            </a:r>
            <a:r>
              <a:rPr sz="1700" b="1" spc="-295" dirty="0"/>
              <a:t> </a:t>
            </a:r>
            <a:r>
              <a:rPr lang="en-US" sz="1700" b="1" spc="-295" dirty="0" smtClean="0"/>
              <a:t>  </a:t>
            </a:r>
            <a:r>
              <a:rPr sz="1700" b="1" spc="265" dirty="0" err="1" smtClean="0"/>
              <a:t>스스</a:t>
            </a:r>
            <a:r>
              <a:rPr sz="1700" b="1" spc="380" dirty="0" err="1" smtClean="0"/>
              <a:t>로</a:t>
            </a:r>
            <a:r>
              <a:rPr lang="en-US" sz="1700" b="1" spc="380" dirty="0" smtClean="0"/>
              <a:t> </a:t>
            </a:r>
            <a:r>
              <a:rPr sz="1700" b="1" spc="-295" dirty="0" smtClean="0"/>
              <a:t> </a:t>
            </a:r>
            <a:r>
              <a:rPr sz="1700" b="1" spc="-10" dirty="0" err="1" smtClean="0"/>
              <a:t>관리합니다</a:t>
            </a:r>
            <a:r>
              <a:rPr sz="1700" b="1" spc="350" dirty="0" smtClean="0"/>
              <a:t>.</a:t>
            </a:r>
            <a:endParaRPr sz="1700" b="1" spc="350" dirty="0"/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685BB"/>
              </a:buClr>
              <a:buAutoNum type="arabicPeriod"/>
              <a:defRPr/>
            </a:pPr>
            <a:endParaRPr sz="1700" b="1" dirty="0"/>
          </a:p>
          <a:p>
            <a:pPr marL="203200" indent="-191135">
              <a:lnSpc>
                <a:spcPct val="100000"/>
              </a:lnSpc>
              <a:spcBef>
                <a:spcPts val="5"/>
              </a:spcBef>
              <a:buClr>
                <a:srgbClr val="2685BB"/>
              </a:buClr>
              <a:buAutoNum type="arabicPeriod"/>
              <a:tabLst>
                <a:tab pos="203835" algn="l"/>
              </a:tabLst>
              <a:defRPr/>
            </a:pPr>
            <a:r>
              <a:rPr lang="ko-KR" altLang="en-US" sz="1700" b="1" spc="-10" dirty="0"/>
              <a:t> </a:t>
            </a:r>
            <a:r>
              <a:rPr sz="1700" b="1" spc="-10" dirty="0" err="1" smtClean="0"/>
              <a:t>여</a:t>
            </a:r>
            <a:r>
              <a:rPr sz="1700" b="1" spc="104" dirty="0" err="1" smtClean="0"/>
              <a:t>가</a:t>
            </a:r>
            <a:r>
              <a:rPr lang="en-US" sz="1700" b="1" spc="104" dirty="0" smtClean="0"/>
              <a:t> </a:t>
            </a:r>
            <a:r>
              <a:rPr sz="1700" b="1" spc="-295" dirty="0" smtClean="0"/>
              <a:t> </a:t>
            </a:r>
            <a:r>
              <a:rPr sz="1700" b="1" spc="104" dirty="0" smtClean="0"/>
              <a:t>및</a:t>
            </a:r>
            <a:r>
              <a:rPr lang="en-US" sz="1700" b="1" spc="104" dirty="0" smtClean="0"/>
              <a:t> </a:t>
            </a:r>
            <a:r>
              <a:rPr sz="1700" b="1" spc="-295" dirty="0" smtClean="0"/>
              <a:t> </a:t>
            </a:r>
            <a:r>
              <a:rPr sz="1700" b="1" spc="-10" dirty="0" err="1"/>
              <a:t>사회활</a:t>
            </a:r>
            <a:r>
              <a:rPr sz="1700" b="1" spc="265" dirty="0" err="1"/>
              <a:t>동</a:t>
            </a:r>
            <a:r>
              <a:rPr sz="1700" b="1" spc="380" dirty="0" err="1"/>
              <a:t>을</a:t>
            </a:r>
            <a:r>
              <a:rPr sz="1700" b="1" spc="-295" dirty="0"/>
              <a:t> </a:t>
            </a:r>
            <a:r>
              <a:rPr lang="en-US" sz="1700" b="1" spc="-295" dirty="0" smtClean="0"/>
              <a:t>   </a:t>
            </a:r>
            <a:r>
              <a:rPr sz="1700" b="1" spc="-10" dirty="0" err="1" smtClean="0"/>
              <a:t>지</a:t>
            </a:r>
            <a:r>
              <a:rPr sz="1700" b="1" spc="265" dirty="0" err="1" smtClean="0"/>
              <a:t>속</a:t>
            </a:r>
            <a:r>
              <a:rPr sz="1700" b="1" spc="-10" dirty="0" err="1" smtClean="0"/>
              <a:t>합니다</a:t>
            </a:r>
            <a:r>
              <a:rPr sz="1700" b="1" spc="350" dirty="0"/>
              <a:t>.</a:t>
            </a: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685BB"/>
              </a:buClr>
              <a:buAutoNum type="arabicPeriod"/>
              <a:defRPr/>
            </a:pPr>
            <a:endParaRPr sz="1700" b="1" dirty="0"/>
          </a:p>
          <a:p>
            <a:pPr marL="203200" indent="-191135">
              <a:lnSpc>
                <a:spcPct val="100000"/>
              </a:lnSpc>
              <a:buClr>
                <a:srgbClr val="2685BB"/>
              </a:buClr>
              <a:buAutoNum type="arabicPeriod"/>
              <a:tabLst>
                <a:tab pos="203835" algn="l"/>
              </a:tabLst>
              <a:defRPr/>
            </a:pPr>
            <a:r>
              <a:rPr sz="1700" b="1" spc="-10" dirty="0" err="1" smtClean="0"/>
              <a:t>변화하</a:t>
            </a:r>
            <a:r>
              <a:rPr sz="1700" b="1" spc="380" dirty="0" err="1" smtClean="0"/>
              <a:t>는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 </a:t>
            </a:r>
            <a:r>
              <a:rPr sz="1700" b="1" spc="-10" dirty="0" err="1" smtClean="0"/>
              <a:t>사회</a:t>
            </a:r>
            <a:r>
              <a:rPr sz="1700" b="1" spc="85" dirty="0"/>
              <a:t>(</a:t>
            </a:r>
            <a:r>
              <a:rPr sz="1700" b="1" spc="-10" dirty="0" err="1"/>
              <a:t>신세대</a:t>
            </a:r>
            <a:r>
              <a:rPr sz="1700" b="1" spc="90" dirty="0"/>
              <a:t>)</a:t>
            </a:r>
            <a:r>
              <a:rPr sz="1700" b="1" spc="380" dirty="0"/>
              <a:t>를</a:t>
            </a:r>
            <a:r>
              <a:rPr sz="1700" b="1" spc="-295" dirty="0"/>
              <a:t> </a:t>
            </a:r>
            <a:r>
              <a:rPr sz="1700" b="1" spc="-10" dirty="0" err="1"/>
              <a:t>이해하려</a:t>
            </a:r>
            <a:r>
              <a:rPr sz="1700" b="1" spc="380" dirty="0" err="1"/>
              <a:t>고</a:t>
            </a:r>
            <a:r>
              <a:rPr sz="1700" b="1" spc="-295" dirty="0"/>
              <a:t> </a:t>
            </a:r>
            <a:r>
              <a:rPr lang="en-US" sz="1700" b="1" spc="-295" dirty="0" smtClean="0"/>
              <a:t>  </a:t>
            </a:r>
            <a:r>
              <a:rPr sz="1700" b="1" spc="265" dirty="0" err="1" smtClean="0"/>
              <a:t>노</a:t>
            </a:r>
            <a:r>
              <a:rPr sz="1700" b="1" spc="-10" dirty="0" err="1" smtClean="0"/>
              <a:t>력합니다</a:t>
            </a:r>
            <a:r>
              <a:rPr sz="1700" b="1" spc="350" dirty="0"/>
              <a:t>.</a:t>
            </a: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2685BB"/>
              </a:buClr>
              <a:buAutoNum type="arabicPeriod"/>
              <a:defRPr/>
            </a:pPr>
            <a:endParaRPr sz="1700" b="1" dirty="0"/>
          </a:p>
          <a:p>
            <a:pPr marL="203200" indent="-191135">
              <a:lnSpc>
                <a:spcPct val="100000"/>
              </a:lnSpc>
              <a:buClr>
                <a:srgbClr val="2685BB"/>
              </a:buClr>
              <a:buAutoNum type="arabicPeriod"/>
              <a:tabLst>
                <a:tab pos="203835" algn="l"/>
              </a:tabLst>
              <a:defRPr/>
            </a:pPr>
            <a:r>
              <a:rPr sz="1700" b="1" spc="-10" dirty="0" err="1" smtClean="0"/>
              <a:t>가</a:t>
            </a:r>
            <a:r>
              <a:rPr sz="1700" b="1" spc="265" dirty="0" err="1" smtClean="0"/>
              <a:t>족</a:t>
            </a:r>
            <a:r>
              <a:rPr sz="1700" b="1" spc="-10" dirty="0" err="1" smtClean="0"/>
              <a:t>에</a:t>
            </a:r>
            <a:r>
              <a:rPr sz="1700" b="1" spc="104" dirty="0" err="1" smtClean="0"/>
              <a:t>게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 </a:t>
            </a:r>
            <a:r>
              <a:rPr sz="1700" b="1" spc="-10" dirty="0" err="1" smtClean="0"/>
              <a:t>사랑한다</a:t>
            </a:r>
            <a:r>
              <a:rPr sz="1700" b="1" spc="380" dirty="0" err="1" smtClean="0"/>
              <a:t>는</a:t>
            </a:r>
            <a:r>
              <a:rPr lang="en-US" sz="1700" b="1" spc="380" dirty="0" smtClean="0"/>
              <a:t> </a:t>
            </a:r>
            <a:r>
              <a:rPr sz="1700" b="1" spc="-295" dirty="0" smtClean="0"/>
              <a:t> </a:t>
            </a:r>
            <a:r>
              <a:rPr sz="1700" b="1" spc="265" dirty="0" err="1"/>
              <a:t>표</a:t>
            </a:r>
            <a:r>
              <a:rPr sz="1700" b="1" spc="-10" dirty="0" err="1"/>
              <a:t>현</a:t>
            </a:r>
            <a:r>
              <a:rPr sz="1700" b="1" spc="380" dirty="0" err="1"/>
              <a:t>을</a:t>
            </a:r>
            <a:r>
              <a:rPr sz="1700" b="1" spc="-295" dirty="0"/>
              <a:t> </a:t>
            </a:r>
            <a:r>
              <a:rPr lang="en-US" sz="1700" b="1" spc="-295" dirty="0" smtClean="0"/>
              <a:t> </a:t>
            </a:r>
            <a:r>
              <a:rPr sz="1700" b="1" spc="-10" dirty="0" err="1" smtClean="0"/>
              <a:t>자</a:t>
            </a:r>
            <a:r>
              <a:rPr sz="1700" b="1" spc="380" dirty="0" err="1" smtClean="0"/>
              <a:t>주</a:t>
            </a:r>
            <a:r>
              <a:rPr sz="1700" b="1" spc="-295" dirty="0" smtClean="0"/>
              <a:t> </a:t>
            </a:r>
            <a:r>
              <a:rPr sz="1700" b="1" spc="-10" dirty="0" err="1"/>
              <a:t>합니다</a:t>
            </a:r>
            <a:r>
              <a:rPr sz="1700" b="1" spc="350" dirty="0"/>
              <a:t>.</a:t>
            </a: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685BB"/>
              </a:buClr>
              <a:buAutoNum type="arabicPeriod"/>
              <a:defRPr/>
            </a:pPr>
            <a:endParaRPr sz="1700" b="1" dirty="0"/>
          </a:p>
          <a:p>
            <a:pPr marL="203200" indent="-191135">
              <a:lnSpc>
                <a:spcPct val="100000"/>
              </a:lnSpc>
              <a:buClr>
                <a:srgbClr val="2685BB"/>
              </a:buClr>
              <a:buAutoNum type="arabicPeriod"/>
              <a:tabLst>
                <a:tab pos="203835" algn="l"/>
              </a:tabLst>
              <a:defRPr/>
            </a:pPr>
            <a:r>
              <a:rPr sz="1700" b="1" spc="-10" dirty="0" err="1" smtClean="0"/>
              <a:t>어</a:t>
            </a:r>
            <a:r>
              <a:rPr sz="1700" b="1" spc="104" dirty="0" err="1" smtClean="0"/>
              <a:t>떤</a:t>
            </a:r>
            <a:r>
              <a:rPr sz="1700" b="1" spc="-295" dirty="0" smtClean="0"/>
              <a:t> </a:t>
            </a:r>
            <a:r>
              <a:rPr lang="en-US" sz="1700" b="1" spc="-295" dirty="0" smtClean="0"/>
              <a:t> </a:t>
            </a:r>
            <a:r>
              <a:rPr sz="1700" b="1" spc="-10" dirty="0" err="1" smtClean="0"/>
              <a:t>상황에서</a:t>
            </a:r>
            <a:r>
              <a:rPr sz="1700" b="1" spc="380" dirty="0" err="1" smtClean="0"/>
              <a:t>도</a:t>
            </a:r>
            <a:r>
              <a:rPr lang="en-US" sz="1700" b="1" spc="380" dirty="0" smtClean="0"/>
              <a:t> </a:t>
            </a:r>
            <a:r>
              <a:rPr sz="1700" b="1" spc="-295" dirty="0" smtClean="0"/>
              <a:t> </a:t>
            </a:r>
            <a:r>
              <a:rPr sz="1700" b="1" spc="-10" dirty="0" err="1"/>
              <a:t>자신</a:t>
            </a:r>
            <a:r>
              <a:rPr sz="1700" b="1" spc="380" dirty="0" err="1"/>
              <a:t>을</a:t>
            </a:r>
            <a:r>
              <a:rPr sz="1700" b="1" spc="-295" dirty="0"/>
              <a:t> </a:t>
            </a:r>
            <a:r>
              <a:rPr lang="en-US" sz="1700" b="1" spc="-295" dirty="0" smtClean="0"/>
              <a:t> </a:t>
            </a:r>
            <a:r>
              <a:rPr sz="1700" b="1" spc="-10" dirty="0" err="1" smtClean="0"/>
              <a:t>사랑합니다</a:t>
            </a:r>
            <a:r>
              <a:rPr sz="1700" b="1" spc="350" dirty="0"/>
              <a:t>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8015298" y="1931737"/>
            <a:ext cx="5662602" cy="316163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57480" indent="-145415">
              <a:lnSpc>
                <a:spcPct val="100000"/>
              </a:lnSpc>
              <a:spcBef>
                <a:spcPts val="100"/>
              </a:spcBef>
              <a:buSzPct val="71000"/>
              <a:buChar char="●"/>
              <a:tabLst>
                <a:tab pos="158115" algn="l"/>
              </a:tabLst>
              <a:defRPr/>
            </a:pPr>
            <a:r>
              <a:rPr sz="2000" b="1" spc="285"/>
              <a:t>응</a:t>
            </a:r>
            <a:r>
              <a:rPr sz="2000" b="1" spc="409"/>
              <a:t>급</a:t>
            </a:r>
            <a:r>
              <a:rPr sz="2000" b="1" spc="-320"/>
              <a:t> </a:t>
            </a:r>
            <a:r>
              <a:rPr sz="2000" b="1" spc="-10"/>
              <a:t>상</a:t>
            </a:r>
            <a:r>
              <a:rPr sz="2000" b="1" spc="114"/>
              <a:t>황</a:t>
            </a:r>
            <a:endParaRPr sz="2000" b="1"/>
          </a:p>
        </p:txBody>
      </p:sp>
      <p:sp>
        <p:nvSpPr>
          <p:cNvPr id="20" name="object 20"/>
          <p:cNvSpPr txBox="1"/>
          <p:nvPr/>
        </p:nvSpPr>
        <p:spPr>
          <a:xfrm>
            <a:off x="8015298" y="4451737"/>
            <a:ext cx="5300652" cy="320601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57480" indent="-145415">
              <a:lnSpc>
                <a:spcPct val="100000"/>
              </a:lnSpc>
              <a:spcBef>
                <a:spcPts val="100"/>
              </a:spcBef>
              <a:buSzPct val="71000"/>
              <a:buChar char="●"/>
              <a:tabLst>
                <a:tab pos="158115" algn="l"/>
              </a:tabLst>
              <a:defRPr/>
            </a:pPr>
            <a:r>
              <a:rPr sz="2000" b="1" spc="-10" dirty="0" err="1" smtClean="0"/>
              <a:t>비</a:t>
            </a:r>
            <a:r>
              <a:rPr sz="2000" b="1" spc="285" dirty="0" err="1" smtClean="0"/>
              <a:t>응</a:t>
            </a:r>
            <a:r>
              <a:rPr sz="2000" b="1" spc="409" dirty="0" err="1" smtClean="0"/>
              <a:t>급</a:t>
            </a:r>
            <a:r>
              <a:rPr lang="en-US" sz="2000" b="1" spc="409" dirty="0" smtClean="0"/>
              <a:t> </a:t>
            </a:r>
            <a:r>
              <a:rPr sz="2000" b="1" spc="-320" dirty="0" smtClean="0"/>
              <a:t> </a:t>
            </a:r>
            <a:r>
              <a:rPr sz="2000" b="1" spc="-10" dirty="0" err="1"/>
              <a:t>상</a:t>
            </a:r>
            <a:r>
              <a:rPr sz="2000" b="1" spc="114" dirty="0" err="1"/>
              <a:t>황</a:t>
            </a:r>
            <a:endParaRPr sz="2000" b="1" dirty="0"/>
          </a:p>
        </p:txBody>
      </p:sp>
      <p:grpSp>
        <p:nvGrpSpPr>
          <p:cNvPr id="21" name="object 21"/>
          <p:cNvGrpSpPr/>
          <p:nvPr/>
        </p:nvGrpSpPr>
        <p:grpSpPr>
          <a:xfrm>
            <a:off x="0" y="0"/>
            <a:ext cx="13680440" cy="920750"/>
            <a:chOff x="0" y="0"/>
            <a:chExt cx="13680440" cy="920750"/>
          </a:xfrm>
        </p:grpSpPr>
        <p:sp>
          <p:nvSpPr>
            <p:cNvPr id="22" name="object 22"/>
            <p:cNvSpPr/>
            <p:nvPr/>
          </p:nvSpPr>
          <p:spPr>
            <a:xfrm>
              <a:off x="12261012" y="0"/>
              <a:ext cx="1419225" cy="760095"/>
            </a:xfrm>
            <a:custGeom>
              <a:avLst/>
              <a:gdLst/>
              <a:ahLst/>
              <a:cxnLst/>
              <a:rect l="l" t="t" r="r" b="b"/>
              <a:pathLst>
                <a:path w="1419225" h="760095">
                  <a:moveTo>
                    <a:pt x="1418982" y="671716"/>
                  </a:moveTo>
                  <a:lnTo>
                    <a:pt x="409397" y="671716"/>
                  </a:lnTo>
                  <a:lnTo>
                    <a:pt x="454385" y="671994"/>
                  </a:lnTo>
                  <a:lnTo>
                    <a:pt x="500299" y="672816"/>
                  </a:lnTo>
                  <a:lnTo>
                    <a:pt x="547084" y="674165"/>
                  </a:lnTo>
                  <a:lnTo>
                    <a:pt x="594686" y="676021"/>
                  </a:lnTo>
                  <a:lnTo>
                    <a:pt x="692129" y="681188"/>
                  </a:lnTo>
                  <a:lnTo>
                    <a:pt x="792197" y="688172"/>
                  </a:lnTo>
                  <a:lnTo>
                    <a:pt x="894459" y="696831"/>
                  </a:lnTo>
                  <a:lnTo>
                    <a:pt x="1051024" y="712646"/>
                  </a:lnTo>
                  <a:lnTo>
                    <a:pt x="1210103" y="731421"/>
                  </a:lnTo>
                  <a:lnTo>
                    <a:pt x="1418982" y="759570"/>
                  </a:lnTo>
                  <a:lnTo>
                    <a:pt x="1418982" y="671716"/>
                  </a:lnTo>
                  <a:close/>
                </a:path>
                <a:path w="1419225" h="760095">
                  <a:moveTo>
                    <a:pt x="1418982" y="0"/>
                  </a:moveTo>
                  <a:lnTo>
                    <a:pt x="781239" y="0"/>
                  </a:lnTo>
                  <a:lnTo>
                    <a:pt x="767036" y="32961"/>
                  </a:lnTo>
                  <a:lnTo>
                    <a:pt x="749612" y="67686"/>
                  </a:lnTo>
                  <a:lnTo>
                    <a:pt x="729843" y="102192"/>
                  </a:lnTo>
                  <a:lnTo>
                    <a:pt x="707751" y="136472"/>
                  </a:lnTo>
                  <a:lnTo>
                    <a:pt x="683362" y="170518"/>
                  </a:lnTo>
                  <a:lnTo>
                    <a:pt x="656699" y="204325"/>
                  </a:lnTo>
                  <a:lnTo>
                    <a:pt x="627784" y="237885"/>
                  </a:lnTo>
                  <a:lnTo>
                    <a:pt x="596644" y="271192"/>
                  </a:lnTo>
                  <a:lnTo>
                    <a:pt x="563300" y="304239"/>
                  </a:lnTo>
                  <a:lnTo>
                    <a:pt x="527777" y="337018"/>
                  </a:lnTo>
                  <a:lnTo>
                    <a:pt x="490099" y="369525"/>
                  </a:lnTo>
                  <a:lnTo>
                    <a:pt x="450289" y="401751"/>
                  </a:lnTo>
                  <a:lnTo>
                    <a:pt x="408371" y="433690"/>
                  </a:lnTo>
                  <a:lnTo>
                    <a:pt x="364369" y="465335"/>
                  </a:lnTo>
                  <a:lnTo>
                    <a:pt x="318307" y="496679"/>
                  </a:lnTo>
                  <a:lnTo>
                    <a:pt x="270209" y="527716"/>
                  </a:lnTo>
                  <a:lnTo>
                    <a:pt x="220097" y="558439"/>
                  </a:lnTo>
                  <a:lnTo>
                    <a:pt x="167997" y="588841"/>
                  </a:lnTo>
                  <a:lnTo>
                    <a:pt x="113931" y="618915"/>
                  </a:lnTo>
                  <a:lnTo>
                    <a:pt x="57924" y="648655"/>
                  </a:lnTo>
                  <a:lnTo>
                    <a:pt x="0" y="678054"/>
                  </a:lnTo>
                  <a:lnTo>
                    <a:pt x="255742" y="672660"/>
                  </a:lnTo>
                  <a:lnTo>
                    <a:pt x="1418982" y="671716"/>
                  </a:lnTo>
                  <a:lnTo>
                    <a:pt x="1418982" y="0"/>
                  </a:lnTo>
                  <a:close/>
                </a:path>
              </a:pathLst>
            </a:custGeom>
            <a:solidFill>
              <a:srgbClr val="2F9DC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3" name="object 23"/>
            <p:cNvSpPr/>
            <p:nvPr/>
          </p:nvSpPr>
          <p:spPr>
            <a:xfrm>
              <a:off x="10479887" y="0"/>
              <a:ext cx="2615565" cy="824865"/>
            </a:xfrm>
            <a:custGeom>
              <a:avLst/>
              <a:gdLst/>
              <a:ahLst/>
              <a:cxnLst/>
              <a:rect l="l" t="t" r="r" b="b"/>
              <a:pathLst>
                <a:path w="2615565" h="824865">
                  <a:moveTo>
                    <a:pt x="0" y="0"/>
                  </a:moveTo>
                  <a:lnTo>
                    <a:pt x="2615183" y="0"/>
                  </a:lnTo>
                  <a:lnTo>
                    <a:pt x="2615183" y="824483"/>
                  </a:lnTo>
                  <a:lnTo>
                    <a:pt x="0" y="8244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4" name="object 24"/>
            <p:cNvSpPr/>
            <p:nvPr/>
          </p:nvSpPr>
          <p:spPr>
            <a:xfrm>
              <a:off x="10507536" y="0"/>
              <a:ext cx="2534920" cy="795655"/>
            </a:xfrm>
            <a:custGeom>
              <a:avLst/>
              <a:gdLst/>
              <a:ahLst/>
              <a:cxnLst/>
              <a:rect l="l" t="t" r="r" b="b"/>
              <a:pathLst>
                <a:path w="2534919" h="795655">
                  <a:moveTo>
                    <a:pt x="2534715" y="0"/>
                  </a:moveTo>
                  <a:lnTo>
                    <a:pt x="737495" y="0"/>
                  </a:lnTo>
                  <a:lnTo>
                    <a:pt x="734487" y="11084"/>
                  </a:lnTo>
                  <a:lnTo>
                    <a:pt x="721643" y="50264"/>
                  </a:lnTo>
                  <a:lnTo>
                    <a:pt x="706682" y="89171"/>
                  </a:lnTo>
                  <a:lnTo>
                    <a:pt x="689628" y="127795"/>
                  </a:lnTo>
                  <a:lnTo>
                    <a:pt x="670506" y="166127"/>
                  </a:lnTo>
                  <a:lnTo>
                    <a:pt x="649340" y="204156"/>
                  </a:lnTo>
                  <a:lnTo>
                    <a:pt x="626153" y="241874"/>
                  </a:lnTo>
                  <a:lnTo>
                    <a:pt x="600970" y="279271"/>
                  </a:lnTo>
                  <a:lnTo>
                    <a:pt x="573814" y="316336"/>
                  </a:lnTo>
                  <a:lnTo>
                    <a:pt x="544710" y="353061"/>
                  </a:lnTo>
                  <a:lnTo>
                    <a:pt x="513682" y="389436"/>
                  </a:lnTo>
                  <a:lnTo>
                    <a:pt x="480754" y="425451"/>
                  </a:lnTo>
                  <a:lnTo>
                    <a:pt x="445950" y="461097"/>
                  </a:lnTo>
                  <a:lnTo>
                    <a:pt x="409293" y="496363"/>
                  </a:lnTo>
                  <a:lnTo>
                    <a:pt x="370808" y="531241"/>
                  </a:lnTo>
                  <a:lnTo>
                    <a:pt x="330519" y="565721"/>
                  </a:lnTo>
                  <a:lnTo>
                    <a:pt x="288450" y="599793"/>
                  </a:lnTo>
                  <a:lnTo>
                    <a:pt x="244625" y="633448"/>
                  </a:lnTo>
                  <a:lnTo>
                    <a:pt x="199068" y="666675"/>
                  </a:lnTo>
                  <a:lnTo>
                    <a:pt x="151803" y="699466"/>
                  </a:lnTo>
                  <a:lnTo>
                    <a:pt x="102854" y="731810"/>
                  </a:lnTo>
                  <a:lnTo>
                    <a:pt x="52245" y="763699"/>
                  </a:lnTo>
                  <a:lnTo>
                    <a:pt x="0" y="795122"/>
                  </a:lnTo>
                  <a:lnTo>
                    <a:pt x="497204" y="753651"/>
                  </a:lnTo>
                  <a:lnTo>
                    <a:pt x="747072" y="734074"/>
                  </a:lnTo>
                  <a:lnTo>
                    <a:pt x="947515" y="719538"/>
                  </a:lnTo>
                  <a:lnTo>
                    <a:pt x="1098146" y="709502"/>
                  </a:lnTo>
                  <a:lnTo>
                    <a:pt x="1249017" y="700358"/>
                  </a:lnTo>
                  <a:lnTo>
                    <a:pt x="1400114" y="692242"/>
                  </a:lnTo>
                  <a:lnTo>
                    <a:pt x="1500964" y="687468"/>
                  </a:lnTo>
                  <a:lnTo>
                    <a:pt x="1601905" y="683250"/>
                  </a:lnTo>
                  <a:lnTo>
                    <a:pt x="1702932" y="679628"/>
                  </a:lnTo>
                  <a:lnTo>
                    <a:pt x="1753476" y="678054"/>
                  </a:lnTo>
                  <a:lnTo>
                    <a:pt x="1811401" y="648655"/>
                  </a:lnTo>
                  <a:lnTo>
                    <a:pt x="1867408" y="618915"/>
                  </a:lnTo>
                  <a:lnTo>
                    <a:pt x="1921473" y="588841"/>
                  </a:lnTo>
                  <a:lnTo>
                    <a:pt x="1973574" y="558439"/>
                  </a:lnTo>
                  <a:lnTo>
                    <a:pt x="2023685" y="527716"/>
                  </a:lnTo>
                  <a:lnTo>
                    <a:pt x="2071784" y="496679"/>
                  </a:lnTo>
                  <a:lnTo>
                    <a:pt x="2117846" y="465335"/>
                  </a:lnTo>
                  <a:lnTo>
                    <a:pt x="2161848" y="433690"/>
                  </a:lnTo>
                  <a:lnTo>
                    <a:pt x="2203765" y="401751"/>
                  </a:lnTo>
                  <a:lnTo>
                    <a:pt x="2243575" y="369525"/>
                  </a:lnTo>
                  <a:lnTo>
                    <a:pt x="2281253" y="337018"/>
                  </a:lnTo>
                  <a:lnTo>
                    <a:pt x="2316776" y="304239"/>
                  </a:lnTo>
                  <a:lnTo>
                    <a:pt x="2350120" y="271192"/>
                  </a:lnTo>
                  <a:lnTo>
                    <a:pt x="2381261" y="237885"/>
                  </a:lnTo>
                  <a:lnTo>
                    <a:pt x="2410175" y="204325"/>
                  </a:lnTo>
                  <a:lnTo>
                    <a:pt x="2436838" y="170518"/>
                  </a:lnTo>
                  <a:lnTo>
                    <a:pt x="2461228" y="136472"/>
                  </a:lnTo>
                  <a:lnTo>
                    <a:pt x="2483319" y="102192"/>
                  </a:lnTo>
                  <a:lnTo>
                    <a:pt x="2503088" y="67686"/>
                  </a:lnTo>
                  <a:lnTo>
                    <a:pt x="2520512" y="32961"/>
                  </a:lnTo>
                  <a:lnTo>
                    <a:pt x="2534715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5" name="object 25"/>
            <p:cNvSpPr/>
            <p:nvPr/>
          </p:nvSpPr>
          <p:spPr>
            <a:xfrm>
              <a:off x="8977033" y="0"/>
              <a:ext cx="2268220" cy="895350"/>
            </a:xfrm>
            <a:custGeom>
              <a:avLst/>
              <a:gdLst/>
              <a:ahLst/>
              <a:cxnLst/>
              <a:rect l="l" t="t" r="r" b="b"/>
              <a:pathLst>
                <a:path w="2268220" h="895350">
                  <a:moveTo>
                    <a:pt x="2267998" y="0"/>
                  </a:moveTo>
                  <a:lnTo>
                    <a:pt x="563517" y="0"/>
                  </a:lnTo>
                  <a:lnTo>
                    <a:pt x="557691" y="32071"/>
                  </a:lnTo>
                  <a:lnTo>
                    <a:pt x="547465" y="78036"/>
                  </a:lnTo>
                  <a:lnTo>
                    <a:pt x="535454" y="123612"/>
                  </a:lnTo>
                  <a:lnTo>
                    <a:pt x="521681" y="168783"/>
                  </a:lnTo>
                  <a:lnTo>
                    <a:pt x="506171" y="213534"/>
                  </a:lnTo>
                  <a:lnTo>
                    <a:pt x="488948" y="257849"/>
                  </a:lnTo>
                  <a:lnTo>
                    <a:pt x="470035" y="301712"/>
                  </a:lnTo>
                  <a:lnTo>
                    <a:pt x="449458" y="345108"/>
                  </a:lnTo>
                  <a:lnTo>
                    <a:pt x="427239" y="388021"/>
                  </a:lnTo>
                  <a:lnTo>
                    <a:pt x="403404" y="430434"/>
                  </a:lnTo>
                  <a:lnTo>
                    <a:pt x="377975" y="472333"/>
                  </a:lnTo>
                  <a:lnTo>
                    <a:pt x="350978" y="513701"/>
                  </a:lnTo>
                  <a:lnTo>
                    <a:pt x="322436" y="554524"/>
                  </a:lnTo>
                  <a:lnTo>
                    <a:pt x="292372" y="594784"/>
                  </a:lnTo>
                  <a:lnTo>
                    <a:pt x="260812" y="634467"/>
                  </a:lnTo>
                  <a:lnTo>
                    <a:pt x="227779" y="673557"/>
                  </a:lnTo>
                  <a:lnTo>
                    <a:pt x="193298" y="712037"/>
                  </a:lnTo>
                  <a:lnTo>
                    <a:pt x="157391" y="749893"/>
                  </a:lnTo>
                  <a:lnTo>
                    <a:pt x="120084" y="787108"/>
                  </a:lnTo>
                  <a:lnTo>
                    <a:pt x="81401" y="823667"/>
                  </a:lnTo>
                  <a:lnTo>
                    <a:pt x="41364" y="859555"/>
                  </a:lnTo>
                  <a:lnTo>
                    <a:pt x="0" y="894754"/>
                  </a:lnTo>
                  <a:lnTo>
                    <a:pt x="302346" y="883093"/>
                  </a:lnTo>
                  <a:lnTo>
                    <a:pt x="708570" y="859419"/>
                  </a:lnTo>
                  <a:lnTo>
                    <a:pt x="1530502" y="795123"/>
                  </a:lnTo>
                  <a:lnTo>
                    <a:pt x="1582747" y="763699"/>
                  </a:lnTo>
                  <a:lnTo>
                    <a:pt x="1633356" y="731811"/>
                  </a:lnTo>
                  <a:lnTo>
                    <a:pt x="1682305" y="699466"/>
                  </a:lnTo>
                  <a:lnTo>
                    <a:pt x="1729570" y="666676"/>
                  </a:lnTo>
                  <a:lnTo>
                    <a:pt x="1775128" y="633448"/>
                  </a:lnTo>
                  <a:lnTo>
                    <a:pt x="1818953" y="599794"/>
                  </a:lnTo>
                  <a:lnTo>
                    <a:pt x="1861022" y="565722"/>
                  </a:lnTo>
                  <a:lnTo>
                    <a:pt x="1901311" y="531242"/>
                  </a:lnTo>
                  <a:lnTo>
                    <a:pt x="1939795" y="496364"/>
                  </a:lnTo>
                  <a:lnTo>
                    <a:pt x="1976452" y="461097"/>
                  </a:lnTo>
                  <a:lnTo>
                    <a:pt x="2011257" y="425451"/>
                  </a:lnTo>
                  <a:lnTo>
                    <a:pt x="2044185" y="389436"/>
                  </a:lnTo>
                  <a:lnTo>
                    <a:pt x="2075213" y="353062"/>
                  </a:lnTo>
                  <a:lnTo>
                    <a:pt x="2104317" y="316337"/>
                  </a:lnTo>
                  <a:lnTo>
                    <a:pt x="2131472" y="279271"/>
                  </a:lnTo>
                  <a:lnTo>
                    <a:pt x="2156655" y="241875"/>
                  </a:lnTo>
                  <a:lnTo>
                    <a:pt x="2179842" y="204157"/>
                  </a:lnTo>
                  <a:lnTo>
                    <a:pt x="2201008" y="166127"/>
                  </a:lnTo>
                  <a:lnTo>
                    <a:pt x="2220130" y="127796"/>
                  </a:lnTo>
                  <a:lnTo>
                    <a:pt x="2237184" y="89172"/>
                  </a:lnTo>
                  <a:lnTo>
                    <a:pt x="2252145" y="50265"/>
                  </a:lnTo>
                  <a:lnTo>
                    <a:pt x="2264990" y="11084"/>
                  </a:lnTo>
                  <a:lnTo>
                    <a:pt x="2267998" y="0"/>
                  </a:lnTo>
                  <a:close/>
                </a:path>
              </a:pathLst>
            </a:custGeom>
            <a:solidFill>
              <a:srgbClr val="70B9E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6" name="object 26"/>
            <p:cNvSpPr/>
            <p:nvPr/>
          </p:nvSpPr>
          <p:spPr>
            <a:xfrm>
              <a:off x="6842998" y="0"/>
              <a:ext cx="2698115" cy="900430"/>
            </a:xfrm>
            <a:custGeom>
              <a:avLst/>
              <a:gdLst/>
              <a:ahLst/>
              <a:cxnLst/>
              <a:rect l="l" t="t" r="r" b="b"/>
              <a:pathLst>
                <a:path w="2698115" h="900430">
                  <a:moveTo>
                    <a:pt x="2697548" y="0"/>
                  </a:moveTo>
                  <a:lnTo>
                    <a:pt x="0" y="0"/>
                  </a:lnTo>
                  <a:lnTo>
                    <a:pt x="0" y="766573"/>
                  </a:lnTo>
                  <a:lnTo>
                    <a:pt x="581132" y="830726"/>
                  </a:lnTo>
                  <a:lnTo>
                    <a:pt x="723273" y="845416"/>
                  </a:lnTo>
                  <a:lnTo>
                    <a:pt x="818858" y="854597"/>
                  </a:lnTo>
                  <a:lnTo>
                    <a:pt x="915605" y="863186"/>
                  </a:lnTo>
                  <a:lnTo>
                    <a:pt x="1013942" y="871094"/>
                  </a:lnTo>
                  <a:lnTo>
                    <a:pt x="1114300" y="878234"/>
                  </a:lnTo>
                  <a:lnTo>
                    <a:pt x="1165372" y="881488"/>
                  </a:lnTo>
                  <a:lnTo>
                    <a:pt x="1217110" y="884517"/>
                  </a:lnTo>
                  <a:lnTo>
                    <a:pt x="1269568" y="887310"/>
                  </a:lnTo>
                  <a:lnTo>
                    <a:pt x="1322800" y="889855"/>
                  </a:lnTo>
                  <a:lnTo>
                    <a:pt x="1376859" y="892143"/>
                  </a:lnTo>
                  <a:lnTo>
                    <a:pt x="1431800" y="894161"/>
                  </a:lnTo>
                  <a:lnTo>
                    <a:pt x="1487676" y="895899"/>
                  </a:lnTo>
                  <a:lnTo>
                    <a:pt x="1544541" y="897345"/>
                  </a:lnTo>
                  <a:lnTo>
                    <a:pt x="1602449" y="898490"/>
                  </a:lnTo>
                  <a:lnTo>
                    <a:pt x="1661453" y="899321"/>
                  </a:lnTo>
                  <a:lnTo>
                    <a:pt x="1721607" y="899827"/>
                  </a:lnTo>
                  <a:lnTo>
                    <a:pt x="1782965" y="899999"/>
                  </a:lnTo>
                  <a:lnTo>
                    <a:pt x="1882954" y="899543"/>
                  </a:lnTo>
                  <a:lnTo>
                    <a:pt x="1983203" y="898220"/>
                  </a:lnTo>
                  <a:lnTo>
                    <a:pt x="2083697" y="896096"/>
                  </a:lnTo>
                  <a:lnTo>
                    <a:pt x="2134031" y="894754"/>
                  </a:lnTo>
                  <a:lnTo>
                    <a:pt x="2175396" y="859554"/>
                  </a:lnTo>
                  <a:lnTo>
                    <a:pt x="2215432" y="823667"/>
                  </a:lnTo>
                  <a:lnTo>
                    <a:pt x="2254116" y="787108"/>
                  </a:lnTo>
                  <a:lnTo>
                    <a:pt x="2291423" y="749893"/>
                  </a:lnTo>
                  <a:lnTo>
                    <a:pt x="2327330" y="712037"/>
                  </a:lnTo>
                  <a:lnTo>
                    <a:pt x="2361811" y="673556"/>
                  </a:lnTo>
                  <a:lnTo>
                    <a:pt x="2394844" y="634467"/>
                  </a:lnTo>
                  <a:lnTo>
                    <a:pt x="2426404" y="594784"/>
                  </a:lnTo>
                  <a:lnTo>
                    <a:pt x="2456467" y="554523"/>
                  </a:lnTo>
                  <a:lnTo>
                    <a:pt x="2485010" y="513701"/>
                  </a:lnTo>
                  <a:lnTo>
                    <a:pt x="2512007" y="472333"/>
                  </a:lnTo>
                  <a:lnTo>
                    <a:pt x="2537436" y="430434"/>
                  </a:lnTo>
                  <a:lnTo>
                    <a:pt x="2561271" y="388020"/>
                  </a:lnTo>
                  <a:lnTo>
                    <a:pt x="2583490" y="345108"/>
                  </a:lnTo>
                  <a:lnTo>
                    <a:pt x="2604067" y="301712"/>
                  </a:lnTo>
                  <a:lnTo>
                    <a:pt x="2622979" y="257849"/>
                  </a:lnTo>
                  <a:lnTo>
                    <a:pt x="2640203" y="213534"/>
                  </a:lnTo>
                  <a:lnTo>
                    <a:pt x="2655713" y="168783"/>
                  </a:lnTo>
                  <a:lnTo>
                    <a:pt x="2669485" y="123611"/>
                  </a:lnTo>
                  <a:lnTo>
                    <a:pt x="2681497" y="78035"/>
                  </a:lnTo>
                  <a:lnTo>
                    <a:pt x="2691723" y="32070"/>
                  </a:lnTo>
                  <a:lnTo>
                    <a:pt x="2697548" y="0"/>
                  </a:lnTo>
                  <a:close/>
                </a:path>
              </a:pathLst>
            </a:custGeom>
            <a:solidFill>
              <a:srgbClr val="86C6E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7" name="object 27"/>
            <p:cNvSpPr/>
            <p:nvPr/>
          </p:nvSpPr>
          <p:spPr>
            <a:xfrm>
              <a:off x="0" y="0"/>
              <a:ext cx="1929764" cy="895985"/>
            </a:xfrm>
            <a:custGeom>
              <a:avLst/>
              <a:gdLst/>
              <a:ahLst/>
              <a:cxnLst/>
              <a:rect l="l" t="t" r="r" b="b"/>
              <a:pathLst>
                <a:path w="1929764" h="895985">
                  <a:moveTo>
                    <a:pt x="647584" y="0"/>
                  </a:moveTo>
                  <a:lnTo>
                    <a:pt x="0" y="0"/>
                  </a:lnTo>
                  <a:lnTo>
                    <a:pt x="0" y="740785"/>
                  </a:lnTo>
                  <a:lnTo>
                    <a:pt x="87167" y="758735"/>
                  </a:lnTo>
                  <a:lnTo>
                    <a:pt x="214104" y="782673"/>
                  </a:lnTo>
                  <a:lnTo>
                    <a:pt x="310857" y="799317"/>
                  </a:lnTo>
                  <a:lnTo>
                    <a:pt x="416438" y="815965"/>
                  </a:lnTo>
                  <a:lnTo>
                    <a:pt x="530096" y="832147"/>
                  </a:lnTo>
                  <a:lnTo>
                    <a:pt x="651082" y="847396"/>
                  </a:lnTo>
                  <a:lnTo>
                    <a:pt x="778645" y="861242"/>
                  </a:lnTo>
                  <a:lnTo>
                    <a:pt x="912037" y="873219"/>
                  </a:lnTo>
                  <a:lnTo>
                    <a:pt x="980683" y="878359"/>
                  </a:lnTo>
                  <a:lnTo>
                    <a:pt x="1050506" y="882857"/>
                  </a:lnTo>
                  <a:lnTo>
                    <a:pt x="1121410" y="886653"/>
                  </a:lnTo>
                  <a:lnTo>
                    <a:pt x="1193302" y="889688"/>
                  </a:lnTo>
                  <a:lnTo>
                    <a:pt x="1266089" y="891905"/>
                  </a:lnTo>
                  <a:lnTo>
                    <a:pt x="1378200" y="894168"/>
                  </a:lnTo>
                  <a:lnTo>
                    <a:pt x="1590621" y="895680"/>
                  </a:lnTo>
                  <a:lnTo>
                    <a:pt x="1788853" y="893510"/>
                  </a:lnTo>
                  <a:lnTo>
                    <a:pt x="1929334" y="889708"/>
                  </a:lnTo>
                  <a:lnTo>
                    <a:pt x="1864490" y="865724"/>
                  </a:lnTo>
                  <a:lnTo>
                    <a:pt x="1801061" y="841418"/>
                  </a:lnTo>
                  <a:lnTo>
                    <a:pt x="1739063" y="816797"/>
                  </a:lnTo>
                  <a:lnTo>
                    <a:pt x="1678514" y="791866"/>
                  </a:lnTo>
                  <a:lnTo>
                    <a:pt x="1619432" y="766628"/>
                  </a:lnTo>
                  <a:lnTo>
                    <a:pt x="1561835" y="741090"/>
                  </a:lnTo>
                  <a:lnTo>
                    <a:pt x="1505739" y="715255"/>
                  </a:lnTo>
                  <a:lnTo>
                    <a:pt x="1451163" y="689130"/>
                  </a:lnTo>
                  <a:lnTo>
                    <a:pt x="1398123" y="662719"/>
                  </a:lnTo>
                  <a:lnTo>
                    <a:pt x="1346638" y="636027"/>
                  </a:lnTo>
                  <a:lnTo>
                    <a:pt x="1296724" y="609059"/>
                  </a:lnTo>
                  <a:lnTo>
                    <a:pt x="1248400" y="581820"/>
                  </a:lnTo>
                  <a:lnTo>
                    <a:pt x="1201682" y="554315"/>
                  </a:lnTo>
                  <a:lnTo>
                    <a:pt x="1156589" y="526549"/>
                  </a:lnTo>
                  <a:lnTo>
                    <a:pt x="1113137" y="498527"/>
                  </a:lnTo>
                  <a:lnTo>
                    <a:pt x="1071345" y="470254"/>
                  </a:lnTo>
                  <a:lnTo>
                    <a:pt x="1031230" y="441735"/>
                  </a:lnTo>
                  <a:lnTo>
                    <a:pt x="992809" y="412975"/>
                  </a:lnTo>
                  <a:lnTo>
                    <a:pt x="956100" y="383979"/>
                  </a:lnTo>
                  <a:lnTo>
                    <a:pt x="921120" y="354752"/>
                  </a:lnTo>
                  <a:lnTo>
                    <a:pt x="887887" y="325298"/>
                  </a:lnTo>
                  <a:lnTo>
                    <a:pt x="856419" y="295624"/>
                  </a:lnTo>
                  <a:lnTo>
                    <a:pt x="826732" y="265733"/>
                  </a:lnTo>
                  <a:lnTo>
                    <a:pt x="798845" y="235631"/>
                  </a:lnTo>
                  <a:lnTo>
                    <a:pt x="772774" y="205323"/>
                  </a:lnTo>
                  <a:lnTo>
                    <a:pt x="748538" y="174813"/>
                  </a:lnTo>
                  <a:lnTo>
                    <a:pt x="705639" y="113211"/>
                  </a:lnTo>
                  <a:lnTo>
                    <a:pt x="670288" y="50863"/>
                  </a:lnTo>
                  <a:lnTo>
                    <a:pt x="655486" y="19422"/>
                  </a:lnTo>
                  <a:lnTo>
                    <a:pt x="647584" y="0"/>
                  </a:lnTo>
                  <a:close/>
                </a:path>
              </a:pathLst>
            </a:custGeom>
            <a:solidFill>
              <a:srgbClr val="2F9DCB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8" name="object 28"/>
            <p:cNvSpPr/>
            <p:nvPr/>
          </p:nvSpPr>
          <p:spPr>
            <a:xfrm>
              <a:off x="588213" y="0"/>
              <a:ext cx="2597150" cy="920750"/>
            </a:xfrm>
            <a:custGeom>
              <a:avLst/>
              <a:gdLst/>
              <a:ahLst/>
              <a:cxnLst/>
              <a:rect l="l" t="t" r="r" b="b"/>
              <a:pathLst>
                <a:path w="2597150" h="920750">
                  <a:moveTo>
                    <a:pt x="0" y="0"/>
                  </a:moveTo>
                  <a:lnTo>
                    <a:pt x="2596896" y="0"/>
                  </a:lnTo>
                  <a:lnTo>
                    <a:pt x="2596896" y="920483"/>
                  </a:lnTo>
                  <a:lnTo>
                    <a:pt x="0" y="9204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9" name="object 29"/>
            <p:cNvSpPr/>
            <p:nvPr/>
          </p:nvSpPr>
          <p:spPr>
            <a:xfrm>
              <a:off x="647583" y="0"/>
              <a:ext cx="2512695" cy="890269"/>
            </a:xfrm>
            <a:custGeom>
              <a:avLst/>
              <a:gdLst/>
              <a:ahLst/>
              <a:cxnLst/>
              <a:rect l="l" t="t" r="r" b="b"/>
              <a:pathLst>
                <a:path w="2512695" h="890269">
                  <a:moveTo>
                    <a:pt x="1797089" y="0"/>
                  </a:moveTo>
                  <a:lnTo>
                    <a:pt x="0" y="0"/>
                  </a:lnTo>
                  <a:lnTo>
                    <a:pt x="7902" y="19422"/>
                  </a:lnTo>
                  <a:lnTo>
                    <a:pt x="39426" y="82128"/>
                  </a:lnTo>
                  <a:lnTo>
                    <a:pt x="78568" y="144108"/>
                  </a:lnTo>
                  <a:lnTo>
                    <a:pt x="125188" y="205323"/>
                  </a:lnTo>
                  <a:lnTo>
                    <a:pt x="151258" y="235631"/>
                  </a:lnTo>
                  <a:lnTo>
                    <a:pt x="179145" y="265733"/>
                  </a:lnTo>
                  <a:lnTo>
                    <a:pt x="208832" y="295624"/>
                  </a:lnTo>
                  <a:lnTo>
                    <a:pt x="240301" y="325298"/>
                  </a:lnTo>
                  <a:lnTo>
                    <a:pt x="273534" y="354752"/>
                  </a:lnTo>
                  <a:lnTo>
                    <a:pt x="308514" y="383979"/>
                  </a:lnTo>
                  <a:lnTo>
                    <a:pt x="345223" y="412975"/>
                  </a:lnTo>
                  <a:lnTo>
                    <a:pt x="383644" y="441735"/>
                  </a:lnTo>
                  <a:lnTo>
                    <a:pt x="423760" y="470254"/>
                  </a:lnTo>
                  <a:lnTo>
                    <a:pt x="465552" y="498527"/>
                  </a:lnTo>
                  <a:lnTo>
                    <a:pt x="509004" y="526549"/>
                  </a:lnTo>
                  <a:lnTo>
                    <a:pt x="554098" y="554315"/>
                  </a:lnTo>
                  <a:lnTo>
                    <a:pt x="600816" y="581820"/>
                  </a:lnTo>
                  <a:lnTo>
                    <a:pt x="649140" y="609059"/>
                  </a:lnTo>
                  <a:lnTo>
                    <a:pt x="699054" y="636027"/>
                  </a:lnTo>
                  <a:lnTo>
                    <a:pt x="750540" y="662719"/>
                  </a:lnTo>
                  <a:lnTo>
                    <a:pt x="803580" y="689130"/>
                  </a:lnTo>
                  <a:lnTo>
                    <a:pt x="858157" y="715255"/>
                  </a:lnTo>
                  <a:lnTo>
                    <a:pt x="914253" y="741090"/>
                  </a:lnTo>
                  <a:lnTo>
                    <a:pt x="971851" y="766628"/>
                  </a:lnTo>
                  <a:lnTo>
                    <a:pt x="1030933" y="791866"/>
                  </a:lnTo>
                  <a:lnTo>
                    <a:pt x="1091482" y="816797"/>
                  </a:lnTo>
                  <a:lnTo>
                    <a:pt x="1153479" y="841418"/>
                  </a:lnTo>
                  <a:lnTo>
                    <a:pt x="1216909" y="865724"/>
                  </a:lnTo>
                  <a:lnTo>
                    <a:pt x="1281753" y="889708"/>
                  </a:lnTo>
                  <a:lnTo>
                    <a:pt x="1340303" y="887543"/>
                  </a:lnTo>
                  <a:lnTo>
                    <a:pt x="1397769" y="885078"/>
                  </a:lnTo>
                  <a:lnTo>
                    <a:pt x="1454213" y="882328"/>
                  </a:lnTo>
                  <a:lnTo>
                    <a:pt x="1509697" y="879305"/>
                  </a:lnTo>
                  <a:lnTo>
                    <a:pt x="1564281" y="876023"/>
                  </a:lnTo>
                  <a:lnTo>
                    <a:pt x="1618028" y="872494"/>
                  </a:lnTo>
                  <a:lnTo>
                    <a:pt x="1670998" y="868732"/>
                  </a:lnTo>
                  <a:lnTo>
                    <a:pt x="1723253" y="864750"/>
                  </a:lnTo>
                  <a:lnTo>
                    <a:pt x="1825864" y="856180"/>
                  </a:lnTo>
                  <a:lnTo>
                    <a:pt x="1926353" y="846887"/>
                  </a:lnTo>
                  <a:lnTo>
                    <a:pt x="2025210" y="836977"/>
                  </a:lnTo>
                  <a:lnTo>
                    <a:pt x="2171513" y="821188"/>
                  </a:lnTo>
                  <a:lnTo>
                    <a:pt x="2512231" y="781872"/>
                  </a:lnTo>
                  <a:lnTo>
                    <a:pt x="2459456" y="749485"/>
                  </a:lnTo>
                  <a:lnTo>
                    <a:pt x="2408409" y="716614"/>
                  </a:lnTo>
                  <a:lnTo>
                    <a:pt x="2359114" y="683270"/>
                  </a:lnTo>
                  <a:lnTo>
                    <a:pt x="2311598" y="649463"/>
                  </a:lnTo>
                  <a:lnTo>
                    <a:pt x="2265886" y="615203"/>
                  </a:lnTo>
                  <a:lnTo>
                    <a:pt x="2222004" y="580502"/>
                  </a:lnTo>
                  <a:lnTo>
                    <a:pt x="2179977" y="545368"/>
                  </a:lnTo>
                  <a:lnTo>
                    <a:pt x="2139833" y="509812"/>
                  </a:lnTo>
                  <a:lnTo>
                    <a:pt x="2101595" y="473846"/>
                  </a:lnTo>
                  <a:lnTo>
                    <a:pt x="2065291" y="437478"/>
                  </a:lnTo>
                  <a:lnTo>
                    <a:pt x="2030946" y="400719"/>
                  </a:lnTo>
                  <a:lnTo>
                    <a:pt x="1998585" y="363580"/>
                  </a:lnTo>
                  <a:lnTo>
                    <a:pt x="1968235" y="326071"/>
                  </a:lnTo>
                  <a:lnTo>
                    <a:pt x="1939922" y="288202"/>
                  </a:lnTo>
                  <a:lnTo>
                    <a:pt x="1913671" y="249984"/>
                  </a:lnTo>
                  <a:lnTo>
                    <a:pt x="1889507" y="211427"/>
                  </a:lnTo>
                  <a:lnTo>
                    <a:pt x="1867458" y="172541"/>
                  </a:lnTo>
                  <a:lnTo>
                    <a:pt x="1847547" y="133336"/>
                  </a:lnTo>
                  <a:lnTo>
                    <a:pt x="1829803" y="93823"/>
                  </a:lnTo>
                  <a:lnTo>
                    <a:pt x="1814249" y="54012"/>
                  </a:lnTo>
                  <a:lnTo>
                    <a:pt x="1800912" y="13914"/>
                  </a:lnTo>
                  <a:lnTo>
                    <a:pt x="1797089" y="0"/>
                  </a:lnTo>
                  <a:close/>
                </a:path>
              </a:pathLst>
            </a:custGeom>
            <a:solidFill>
              <a:srgbClr val="4DA9D6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0" name="object 30"/>
            <p:cNvSpPr/>
            <p:nvPr/>
          </p:nvSpPr>
          <p:spPr>
            <a:xfrm>
              <a:off x="2444673" y="0"/>
              <a:ext cx="2045335" cy="782320"/>
            </a:xfrm>
            <a:custGeom>
              <a:avLst/>
              <a:gdLst/>
              <a:ahLst/>
              <a:cxnLst/>
              <a:rect l="l" t="t" r="r" b="b"/>
              <a:pathLst>
                <a:path w="2045335" h="782320">
                  <a:moveTo>
                    <a:pt x="1704435" y="0"/>
                  </a:moveTo>
                  <a:lnTo>
                    <a:pt x="0" y="0"/>
                  </a:lnTo>
                  <a:lnTo>
                    <a:pt x="3823" y="13914"/>
                  </a:lnTo>
                  <a:lnTo>
                    <a:pt x="17159" y="54012"/>
                  </a:lnTo>
                  <a:lnTo>
                    <a:pt x="32713" y="93823"/>
                  </a:lnTo>
                  <a:lnTo>
                    <a:pt x="50458" y="133336"/>
                  </a:lnTo>
                  <a:lnTo>
                    <a:pt x="70368" y="172541"/>
                  </a:lnTo>
                  <a:lnTo>
                    <a:pt x="92417" y="211427"/>
                  </a:lnTo>
                  <a:lnTo>
                    <a:pt x="116581" y="249984"/>
                  </a:lnTo>
                  <a:lnTo>
                    <a:pt x="142832" y="288202"/>
                  </a:lnTo>
                  <a:lnTo>
                    <a:pt x="171146" y="326071"/>
                  </a:lnTo>
                  <a:lnTo>
                    <a:pt x="201496" y="363580"/>
                  </a:lnTo>
                  <a:lnTo>
                    <a:pt x="233856" y="400719"/>
                  </a:lnTo>
                  <a:lnTo>
                    <a:pt x="268201" y="437478"/>
                  </a:lnTo>
                  <a:lnTo>
                    <a:pt x="304505" y="473846"/>
                  </a:lnTo>
                  <a:lnTo>
                    <a:pt x="342743" y="509812"/>
                  </a:lnTo>
                  <a:lnTo>
                    <a:pt x="382888" y="545368"/>
                  </a:lnTo>
                  <a:lnTo>
                    <a:pt x="424914" y="580502"/>
                  </a:lnTo>
                  <a:lnTo>
                    <a:pt x="468796" y="615203"/>
                  </a:lnTo>
                  <a:lnTo>
                    <a:pt x="514508" y="649463"/>
                  </a:lnTo>
                  <a:lnTo>
                    <a:pt x="562025" y="683270"/>
                  </a:lnTo>
                  <a:lnTo>
                    <a:pt x="611319" y="716614"/>
                  </a:lnTo>
                  <a:lnTo>
                    <a:pt x="662367" y="749485"/>
                  </a:lnTo>
                  <a:lnTo>
                    <a:pt x="715141" y="781872"/>
                  </a:lnTo>
                  <a:lnTo>
                    <a:pt x="890366" y="761996"/>
                  </a:lnTo>
                  <a:lnTo>
                    <a:pt x="1026050" y="747466"/>
                  </a:lnTo>
                  <a:lnTo>
                    <a:pt x="1119155" y="738093"/>
                  </a:lnTo>
                  <a:lnTo>
                    <a:pt x="1214763" y="729052"/>
                  </a:lnTo>
                  <a:lnTo>
                    <a:pt x="1313204" y="720414"/>
                  </a:lnTo>
                  <a:lnTo>
                    <a:pt x="1414808" y="712250"/>
                  </a:lnTo>
                  <a:lnTo>
                    <a:pt x="1519905" y="704630"/>
                  </a:lnTo>
                  <a:lnTo>
                    <a:pt x="1628823" y="697626"/>
                  </a:lnTo>
                  <a:lnTo>
                    <a:pt x="1741893" y="691308"/>
                  </a:lnTo>
                  <a:lnTo>
                    <a:pt x="1859444" y="685746"/>
                  </a:lnTo>
                  <a:lnTo>
                    <a:pt x="1920003" y="683271"/>
                  </a:lnTo>
                  <a:lnTo>
                    <a:pt x="1981806" y="681012"/>
                  </a:lnTo>
                  <a:lnTo>
                    <a:pt x="2044894" y="678977"/>
                  </a:lnTo>
                  <a:lnTo>
                    <a:pt x="2011406" y="639665"/>
                  </a:lnTo>
                  <a:lnTo>
                    <a:pt x="1979410" y="599749"/>
                  </a:lnTo>
                  <a:lnTo>
                    <a:pt x="1948931" y="559245"/>
                  </a:lnTo>
                  <a:lnTo>
                    <a:pt x="1919995" y="518168"/>
                  </a:lnTo>
                  <a:lnTo>
                    <a:pt x="1892624" y="476535"/>
                  </a:lnTo>
                  <a:lnTo>
                    <a:pt x="1866845" y="434361"/>
                  </a:lnTo>
                  <a:lnTo>
                    <a:pt x="1842681" y="391664"/>
                  </a:lnTo>
                  <a:lnTo>
                    <a:pt x="1820157" y="348458"/>
                  </a:lnTo>
                  <a:lnTo>
                    <a:pt x="1799298" y="304760"/>
                  </a:lnTo>
                  <a:lnTo>
                    <a:pt x="1780129" y="260587"/>
                  </a:lnTo>
                  <a:lnTo>
                    <a:pt x="1762673" y="215953"/>
                  </a:lnTo>
                  <a:lnTo>
                    <a:pt x="1746956" y="170876"/>
                  </a:lnTo>
                  <a:lnTo>
                    <a:pt x="1733002" y="125371"/>
                  </a:lnTo>
                  <a:lnTo>
                    <a:pt x="1720836" y="79455"/>
                  </a:lnTo>
                  <a:lnTo>
                    <a:pt x="1710481" y="33143"/>
                  </a:lnTo>
                  <a:lnTo>
                    <a:pt x="1704435" y="0"/>
                  </a:lnTo>
                  <a:close/>
                </a:path>
              </a:pathLst>
            </a:custGeom>
            <a:solidFill>
              <a:srgbClr val="70B9E0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1" name="object 31"/>
            <p:cNvSpPr/>
            <p:nvPr/>
          </p:nvSpPr>
          <p:spPr>
            <a:xfrm>
              <a:off x="4149112" y="0"/>
              <a:ext cx="2694305" cy="767080"/>
            </a:xfrm>
            <a:custGeom>
              <a:avLst/>
              <a:gdLst/>
              <a:ahLst/>
              <a:cxnLst/>
              <a:rect l="l" t="t" r="r" b="b"/>
              <a:pathLst>
                <a:path w="2694305" h="767080">
                  <a:moveTo>
                    <a:pt x="2691889" y="0"/>
                  </a:moveTo>
                  <a:lnTo>
                    <a:pt x="0" y="0"/>
                  </a:lnTo>
                  <a:lnTo>
                    <a:pt x="6045" y="33142"/>
                  </a:lnTo>
                  <a:lnTo>
                    <a:pt x="16399" y="79452"/>
                  </a:lnTo>
                  <a:lnTo>
                    <a:pt x="28564" y="125367"/>
                  </a:lnTo>
                  <a:lnTo>
                    <a:pt x="42518" y="170871"/>
                  </a:lnTo>
                  <a:lnTo>
                    <a:pt x="58234" y="215947"/>
                  </a:lnTo>
                  <a:lnTo>
                    <a:pt x="75689" y="260580"/>
                  </a:lnTo>
                  <a:lnTo>
                    <a:pt x="94858" y="304753"/>
                  </a:lnTo>
                  <a:lnTo>
                    <a:pt x="115717" y="348450"/>
                  </a:lnTo>
                  <a:lnTo>
                    <a:pt x="138240" y="391655"/>
                  </a:lnTo>
                  <a:lnTo>
                    <a:pt x="162404" y="434353"/>
                  </a:lnTo>
                  <a:lnTo>
                    <a:pt x="188183" y="476526"/>
                  </a:lnTo>
                  <a:lnTo>
                    <a:pt x="215554" y="518159"/>
                  </a:lnTo>
                  <a:lnTo>
                    <a:pt x="244492" y="559236"/>
                  </a:lnTo>
                  <a:lnTo>
                    <a:pt x="274971" y="599740"/>
                  </a:lnTo>
                  <a:lnTo>
                    <a:pt x="306968" y="639656"/>
                  </a:lnTo>
                  <a:lnTo>
                    <a:pt x="340459" y="678968"/>
                  </a:lnTo>
                  <a:lnTo>
                    <a:pt x="433995" y="676439"/>
                  </a:lnTo>
                  <a:lnTo>
                    <a:pt x="530404" y="674418"/>
                  </a:lnTo>
                  <a:lnTo>
                    <a:pt x="629828" y="672937"/>
                  </a:lnTo>
                  <a:lnTo>
                    <a:pt x="732412" y="672027"/>
                  </a:lnTo>
                  <a:lnTo>
                    <a:pt x="838299" y="671716"/>
                  </a:lnTo>
                  <a:lnTo>
                    <a:pt x="970340" y="672103"/>
                  </a:lnTo>
                  <a:lnTo>
                    <a:pt x="1097740" y="673240"/>
                  </a:lnTo>
                  <a:lnTo>
                    <a:pt x="1220684" y="675088"/>
                  </a:lnTo>
                  <a:lnTo>
                    <a:pt x="1339355" y="677610"/>
                  </a:lnTo>
                  <a:lnTo>
                    <a:pt x="1453938" y="680768"/>
                  </a:lnTo>
                  <a:lnTo>
                    <a:pt x="1564618" y="684525"/>
                  </a:lnTo>
                  <a:lnTo>
                    <a:pt x="1671578" y="688842"/>
                  </a:lnTo>
                  <a:lnTo>
                    <a:pt x="1775003" y="693682"/>
                  </a:lnTo>
                  <a:lnTo>
                    <a:pt x="1875077" y="699008"/>
                  </a:lnTo>
                  <a:lnTo>
                    <a:pt x="1971984" y="704780"/>
                  </a:lnTo>
                  <a:lnTo>
                    <a:pt x="2065909" y="710963"/>
                  </a:lnTo>
                  <a:lnTo>
                    <a:pt x="2157036" y="717518"/>
                  </a:lnTo>
                  <a:lnTo>
                    <a:pt x="2288883" y="727965"/>
                  </a:lnTo>
                  <a:lnTo>
                    <a:pt x="2415470" y="739036"/>
                  </a:lnTo>
                  <a:lnTo>
                    <a:pt x="2537421" y="750606"/>
                  </a:lnTo>
                  <a:lnTo>
                    <a:pt x="2693883" y="766585"/>
                  </a:lnTo>
                  <a:lnTo>
                    <a:pt x="2691889" y="766369"/>
                  </a:lnTo>
                  <a:lnTo>
                    <a:pt x="2691889" y="0"/>
                  </a:lnTo>
                  <a:close/>
                </a:path>
              </a:pathLst>
            </a:custGeom>
            <a:solidFill>
              <a:srgbClr val="86C6E7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32" name="object 32"/>
          <p:cNvSpPr/>
          <p:nvPr/>
        </p:nvSpPr>
        <p:spPr>
          <a:xfrm>
            <a:off x="7988806" y="2452162"/>
            <a:ext cx="1276985" cy="883285"/>
          </a:xfrm>
          <a:custGeom>
            <a:avLst/>
            <a:gdLst/>
            <a:ahLst/>
            <a:cxnLst/>
            <a:rect l="l" t="t" r="r" b="b"/>
            <a:pathLst>
              <a:path w="1276984" h="883285">
                <a:moveTo>
                  <a:pt x="551964" y="0"/>
                </a:moveTo>
                <a:lnTo>
                  <a:pt x="499095" y="2495"/>
                </a:lnTo>
                <a:lnTo>
                  <a:pt x="447831" y="7743"/>
                </a:lnTo>
                <a:lnTo>
                  <a:pt x="398456" y="15572"/>
                </a:lnTo>
                <a:lnTo>
                  <a:pt x="351254" y="25806"/>
                </a:lnTo>
                <a:lnTo>
                  <a:pt x="306509" y="38274"/>
                </a:lnTo>
                <a:lnTo>
                  <a:pt x="264502" y="52801"/>
                </a:lnTo>
                <a:lnTo>
                  <a:pt x="225519" y="69214"/>
                </a:lnTo>
                <a:lnTo>
                  <a:pt x="189842" y="87340"/>
                </a:lnTo>
                <a:lnTo>
                  <a:pt x="129542" y="128037"/>
                </a:lnTo>
                <a:lnTo>
                  <a:pt x="85868" y="173503"/>
                </a:lnTo>
                <a:lnTo>
                  <a:pt x="61090" y="222353"/>
                </a:lnTo>
                <a:lnTo>
                  <a:pt x="56494" y="247612"/>
                </a:lnTo>
                <a:lnTo>
                  <a:pt x="57473" y="273198"/>
                </a:lnTo>
                <a:lnTo>
                  <a:pt x="64310" y="298935"/>
                </a:lnTo>
                <a:lnTo>
                  <a:pt x="76948" y="328753"/>
                </a:lnTo>
                <a:lnTo>
                  <a:pt x="86883" y="353054"/>
                </a:lnTo>
                <a:lnTo>
                  <a:pt x="91926" y="378009"/>
                </a:lnTo>
                <a:lnTo>
                  <a:pt x="89885" y="409787"/>
                </a:lnTo>
                <a:lnTo>
                  <a:pt x="78569" y="454558"/>
                </a:lnTo>
                <a:lnTo>
                  <a:pt x="55788" y="518493"/>
                </a:lnTo>
                <a:lnTo>
                  <a:pt x="19352" y="607761"/>
                </a:lnTo>
                <a:lnTo>
                  <a:pt x="3755" y="656903"/>
                </a:lnTo>
                <a:lnTo>
                  <a:pt x="0" y="700422"/>
                </a:lnTo>
                <a:lnTo>
                  <a:pt x="6648" y="738448"/>
                </a:lnTo>
                <a:lnTo>
                  <a:pt x="45406" y="798526"/>
                </a:lnTo>
                <a:lnTo>
                  <a:pt x="108523" y="838160"/>
                </a:lnTo>
                <a:lnTo>
                  <a:pt x="145622" y="850629"/>
                </a:lnTo>
                <a:lnTo>
                  <a:pt x="184498" y="858371"/>
                </a:lnTo>
                <a:lnTo>
                  <a:pt x="223711" y="861512"/>
                </a:lnTo>
                <a:lnTo>
                  <a:pt x="261826" y="860182"/>
                </a:lnTo>
                <a:lnTo>
                  <a:pt x="297402" y="854506"/>
                </a:lnTo>
                <a:lnTo>
                  <a:pt x="329003" y="844614"/>
                </a:lnTo>
                <a:lnTo>
                  <a:pt x="355191" y="830633"/>
                </a:lnTo>
                <a:lnTo>
                  <a:pt x="394621" y="807475"/>
                </a:lnTo>
                <a:lnTo>
                  <a:pt x="430786" y="794491"/>
                </a:lnTo>
                <a:lnTo>
                  <a:pt x="464695" y="790114"/>
                </a:lnTo>
                <a:lnTo>
                  <a:pt x="497361" y="792775"/>
                </a:lnTo>
                <a:lnTo>
                  <a:pt x="529793" y="800904"/>
                </a:lnTo>
                <a:lnTo>
                  <a:pt x="563004" y="812935"/>
                </a:lnTo>
                <a:lnTo>
                  <a:pt x="598004" y="827298"/>
                </a:lnTo>
                <a:lnTo>
                  <a:pt x="635805" y="842424"/>
                </a:lnTo>
                <a:lnTo>
                  <a:pt x="677417" y="856744"/>
                </a:lnTo>
                <a:lnTo>
                  <a:pt x="723851" y="868691"/>
                </a:lnTo>
                <a:lnTo>
                  <a:pt x="776119" y="876696"/>
                </a:lnTo>
                <a:lnTo>
                  <a:pt x="852979" y="882229"/>
                </a:lnTo>
                <a:lnTo>
                  <a:pt x="922303" y="883049"/>
                </a:lnTo>
                <a:lnTo>
                  <a:pt x="984394" y="879529"/>
                </a:lnTo>
                <a:lnTo>
                  <a:pt x="1039553" y="872041"/>
                </a:lnTo>
                <a:lnTo>
                  <a:pt x="1088083" y="860957"/>
                </a:lnTo>
                <a:lnTo>
                  <a:pt x="1130286" y="846650"/>
                </a:lnTo>
                <a:lnTo>
                  <a:pt x="1166464" y="829492"/>
                </a:lnTo>
                <a:lnTo>
                  <a:pt x="1221957" y="788113"/>
                </a:lnTo>
                <a:lnTo>
                  <a:pt x="1256978" y="739798"/>
                </a:lnTo>
                <a:lnTo>
                  <a:pt x="1273946" y="687526"/>
                </a:lnTo>
                <a:lnTo>
                  <a:pt x="1276417" y="660837"/>
                </a:lnTo>
                <a:lnTo>
                  <a:pt x="1275280" y="634276"/>
                </a:lnTo>
                <a:lnTo>
                  <a:pt x="1263398" y="583026"/>
                </a:lnTo>
                <a:lnTo>
                  <a:pt x="1240717" y="536755"/>
                </a:lnTo>
                <a:lnTo>
                  <a:pt x="1209657" y="498441"/>
                </a:lnTo>
                <a:lnTo>
                  <a:pt x="1191740" y="483199"/>
                </a:lnTo>
                <a:lnTo>
                  <a:pt x="1155112" y="448254"/>
                </a:lnTo>
                <a:lnTo>
                  <a:pt x="1140738" y="414680"/>
                </a:lnTo>
                <a:lnTo>
                  <a:pt x="1141824" y="378198"/>
                </a:lnTo>
                <a:lnTo>
                  <a:pt x="1151581" y="334531"/>
                </a:lnTo>
                <a:lnTo>
                  <a:pt x="1163215" y="279402"/>
                </a:lnTo>
                <a:lnTo>
                  <a:pt x="1163042" y="228382"/>
                </a:lnTo>
                <a:lnTo>
                  <a:pt x="1131240" y="175756"/>
                </a:lnTo>
                <a:lnTo>
                  <a:pt x="1096781" y="147815"/>
                </a:lnTo>
                <a:lnTo>
                  <a:pt x="1046379" y="118241"/>
                </a:lnTo>
                <a:lnTo>
                  <a:pt x="977355" y="86625"/>
                </a:lnTo>
                <a:lnTo>
                  <a:pt x="887028" y="52555"/>
                </a:lnTo>
                <a:lnTo>
                  <a:pt x="830477" y="34890"/>
                </a:lnTo>
                <a:lnTo>
                  <a:pt x="773831" y="21018"/>
                </a:lnTo>
                <a:lnTo>
                  <a:pt x="717373" y="10767"/>
                </a:lnTo>
                <a:lnTo>
                  <a:pt x="661387" y="3962"/>
                </a:lnTo>
                <a:lnTo>
                  <a:pt x="606156" y="431"/>
                </a:lnTo>
                <a:lnTo>
                  <a:pt x="551964" y="0"/>
                </a:lnTo>
                <a:close/>
              </a:path>
            </a:pathLst>
          </a:custGeom>
          <a:solidFill>
            <a:srgbClr val="FBE2E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33" name="object 33"/>
          <p:cNvSpPr/>
          <p:nvPr/>
        </p:nvSpPr>
        <p:spPr>
          <a:xfrm>
            <a:off x="12025076" y="2360369"/>
            <a:ext cx="1169670" cy="911860"/>
          </a:xfrm>
          <a:custGeom>
            <a:avLst/>
            <a:gdLst/>
            <a:ahLst/>
            <a:cxnLst/>
            <a:rect l="l" t="t" r="r" b="b"/>
            <a:pathLst>
              <a:path w="1169669" h="911860">
                <a:moveTo>
                  <a:pt x="554591" y="0"/>
                </a:moveTo>
                <a:lnTo>
                  <a:pt x="502993" y="1215"/>
                </a:lnTo>
                <a:lnTo>
                  <a:pt x="452748" y="5672"/>
                </a:lnTo>
                <a:lnTo>
                  <a:pt x="404154" y="13161"/>
                </a:lnTo>
                <a:lnTo>
                  <a:pt x="357512" y="23471"/>
                </a:lnTo>
                <a:lnTo>
                  <a:pt x="313121" y="36391"/>
                </a:lnTo>
                <a:lnTo>
                  <a:pt x="271281" y="51711"/>
                </a:lnTo>
                <a:lnTo>
                  <a:pt x="232291" y="69219"/>
                </a:lnTo>
                <a:lnTo>
                  <a:pt x="196452" y="88706"/>
                </a:lnTo>
                <a:lnTo>
                  <a:pt x="164063" y="109961"/>
                </a:lnTo>
                <a:lnTo>
                  <a:pt x="110833" y="156930"/>
                </a:lnTo>
                <a:lnTo>
                  <a:pt x="74999" y="208443"/>
                </a:lnTo>
                <a:lnTo>
                  <a:pt x="58958" y="262813"/>
                </a:lnTo>
                <a:lnTo>
                  <a:pt x="59110" y="290543"/>
                </a:lnTo>
                <a:lnTo>
                  <a:pt x="65109" y="318355"/>
                </a:lnTo>
                <a:lnTo>
                  <a:pt x="83101" y="368079"/>
                </a:lnTo>
                <a:lnTo>
                  <a:pt x="88247" y="389804"/>
                </a:lnTo>
                <a:lnTo>
                  <a:pt x="83801" y="448539"/>
                </a:lnTo>
                <a:lnTo>
                  <a:pt x="71392" y="494174"/>
                </a:lnTo>
                <a:lnTo>
                  <a:pt x="50314" y="556403"/>
                </a:lnTo>
                <a:lnTo>
                  <a:pt x="19160" y="639538"/>
                </a:lnTo>
                <a:lnTo>
                  <a:pt x="4114" y="690778"/>
                </a:lnTo>
                <a:lnTo>
                  <a:pt x="0" y="736000"/>
                </a:lnTo>
                <a:lnTo>
                  <a:pt x="5498" y="775359"/>
                </a:lnTo>
                <a:lnTo>
                  <a:pt x="40061" y="837106"/>
                </a:lnTo>
                <a:lnTo>
                  <a:pt x="97250" y="877258"/>
                </a:lnTo>
                <a:lnTo>
                  <a:pt x="166514" y="897056"/>
                </a:lnTo>
                <a:lnTo>
                  <a:pt x="202377" y="899708"/>
                </a:lnTo>
                <a:lnTo>
                  <a:pt x="237302" y="897736"/>
                </a:lnTo>
                <a:lnTo>
                  <a:pt x="269971" y="891295"/>
                </a:lnTo>
                <a:lnTo>
                  <a:pt x="299063" y="880539"/>
                </a:lnTo>
                <a:lnTo>
                  <a:pt x="323262" y="865624"/>
                </a:lnTo>
                <a:lnTo>
                  <a:pt x="363189" y="839125"/>
                </a:lnTo>
                <a:lnTo>
                  <a:pt x="399421" y="825266"/>
                </a:lnTo>
                <a:lnTo>
                  <a:pt x="465862" y="826713"/>
                </a:lnTo>
                <a:lnTo>
                  <a:pt x="532702" y="852467"/>
                </a:lnTo>
                <a:lnTo>
                  <a:pt x="569432" y="868991"/>
                </a:lnTo>
                <a:lnTo>
                  <a:pt x="610057" y="885029"/>
                </a:lnTo>
                <a:lnTo>
                  <a:pt x="655840" y="898394"/>
                </a:lnTo>
                <a:lnTo>
                  <a:pt x="708046" y="906899"/>
                </a:lnTo>
                <a:lnTo>
                  <a:pt x="781524" y="911545"/>
                </a:lnTo>
                <a:lnTo>
                  <a:pt x="847521" y="910972"/>
                </a:lnTo>
                <a:lnTo>
                  <a:pt x="906350" y="905619"/>
                </a:lnTo>
                <a:lnTo>
                  <a:pt x="958323" y="895924"/>
                </a:lnTo>
                <a:lnTo>
                  <a:pt x="1003750" y="882326"/>
                </a:lnTo>
                <a:lnTo>
                  <a:pt x="1042944" y="865265"/>
                </a:lnTo>
                <a:lnTo>
                  <a:pt x="1076217" y="845179"/>
                </a:lnTo>
                <a:lnTo>
                  <a:pt x="1126243" y="797687"/>
                </a:lnTo>
                <a:lnTo>
                  <a:pt x="1156321" y="743361"/>
                </a:lnTo>
                <a:lnTo>
                  <a:pt x="1168945" y="685713"/>
                </a:lnTo>
                <a:lnTo>
                  <a:pt x="1169491" y="656741"/>
                </a:lnTo>
                <a:lnTo>
                  <a:pt x="1166608" y="628254"/>
                </a:lnTo>
                <a:lnTo>
                  <a:pt x="1151803" y="574494"/>
                </a:lnTo>
                <a:lnTo>
                  <a:pt x="1127023" y="527945"/>
                </a:lnTo>
                <a:lnTo>
                  <a:pt x="1094761" y="492117"/>
                </a:lnTo>
                <a:lnTo>
                  <a:pt x="1061753" y="456420"/>
                </a:lnTo>
                <a:lnTo>
                  <a:pt x="1049106" y="421801"/>
                </a:lnTo>
                <a:lnTo>
                  <a:pt x="1050667" y="383924"/>
                </a:lnTo>
                <a:lnTo>
                  <a:pt x="1060283" y="338454"/>
                </a:lnTo>
                <a:lnTo>
                  <a:pt x="1071800" y="281055"/>
                </a:lnTo>
                <a:lnTo>
                  <a:pt x="1074508" y="254539"/>
                </a:lnTo>
                <a:lnTo>
                  <a:pt x="1072428" y="228113"/>
                </a:lnTo>
                <a:lnTo>
                  <a:pt x="1063114" y="201392"/>
                </a:lnTo>
                <a:lnTo>
                  <a:pt x="1012992" y="145531"/>
                </a:lnTo>
                <a:lnTo>
                  <a:pt x="967290" y="115622"/>
                </a:lnTo>
                <a:lnTo>
                  <a:pt x="904566" y="83883"/>
                </a:lnTo>
                <a:lnTo>
                  <a:pt x="822372" y="49928"/>
                </a:lnTo>
                <a:lnTo>
                  <a:pt x="768509" y="31773"/>
                </a:lnTo>
                <a:lnTo>
                  <a:pt x="714500" y="17913"/>
                </a:lnTo>
                <a:lnTo>
                  <a:pt x="660644" y="8138"/>
                </a:lnTo>
                <a:lnTo>
                  <a:pt x="607241" y="2237"/>
                </a:lnTo>
                <a:lnTo>
                  <a:pt x="554591" y="0"/>
                </a:lnTo>
                <a:close/>
              </a:path>
            </a:pathLst>
          </a:custGeom>
          <a:solidFill>
            <a:srgbClr val="FBE2E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34" name="object 34"/>
          <p:cNvSpPr txBox="1"/>
          <p:nvPr/>
        </p:nvSpPr>
        <p:spPr>
          <a:xfrm>
            <a:off x="12261012" y="3501253"/>
            <a:ext cx="1351169" cy="263772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b="1" spc="265" dirty="0" err="1">
                <a:solidFill>
                  <a:srgbClr val="2685BB"/>
                </a:solidFill>
              </a:rPr>
              <a:t>증</a:t>
            </a:r>
            <a:r>
              <a:rPr sz="1700" b="1" spc="-10" dirty="0" err="1">
                <a:solidFill>
                  <a:srgbClr val="2685BB"/>
                </a:solidFill>
              </a:rPr>
              <a:t>거확</a:t>
            </a:r>
            <a:r>
              <a:rPr sz="1700" b="1" spc="380" dirty="0" err="1">
                <a:solidFill>
                  <a:srgbClr val="2685BB"/>
                </a:solidFill>
              </a:rPr>
              <a:t>보</a:t>
            </a:r>
            <a:endParaRPr sz="1700" b="1" dirty="0"/>
          </a:p>
        </p:txBody>
      </p:sp>
      <p:sp>
        <p:nvSpPr>
          <p:cNvPr id="35" name="object 35"/>
          <p:cNvSpPr/>
          <p:nvPr/>
        </p:nvSpPr>
        <p:spPr>
          <a:xfrm>
            <a:off x="10691350" y="2365101"/>
            <a:ext cx="1260475" cy="915035"/>
          </a:xfrm>
          <a:custGeom>
            <a:avLst/>
            <a:gdLst/>
            <a:ahLst/>
            <a:cxnLst/>
            <a:rect l="l" t="t" r="r" b="b"/>
            <a:pathLst>
              <a:path w="1260475" h="915035">
                <a:moveTo>
                  <a:pt x="602924" y="92"/>
                </a:moveTo>
                <a:lnTo>
                  <a:pt x="549435" y="0"/>
                </a:lnTo>
                <a:lnTo>
                  <a:pt x="497231" y="2939"/>
                </a:lnTo>
                <a:lnTo>
                  <a:pt x="446595" y="8728"/>
                </a:lnTo>
                <a:lnTo>
                  <a:pt x="397807" y="17185"/>
                </a:lnTo>
                <a:lnTo>
                  <a:pt x="351147" y="28127"/>
                </a:lnTo>
                <a:lnTo>
                  <a:pt x="306897" y="41373"/>
                </a:lnTo>
                <a:lnTo>
                  <a:pt x="265338" y="56741"/>
                </a:lnTo>
                <a:lnTo>
                  <a:pt x="226751" y="74049"/>
                </a:lnTo>
                <a:lnTo>
                  <a:pt x="191416" y="93114"/>
                </a:lnTo>
                <a:lnTo>
                  <a:pt x="131627" y="135789"/>
                </a:lnTo>
                <a:lnTo>
                  <a:pt x="88219" y="183311"/>
                </a:lnTo>
                <a:lnTo>
                  <a:pt x="63440" y="234224"/>
                </a:lnTo>
                <a:lnTo>
                  <a:pt x="58738" y="260497"/>
                </a:lnTo>
                <a:lnTo>
                  <a:pt x="59537" y="287071"/>
                </a:lnTo>
                <a:lnTo>
                  <a:pt x="66116" y="313765"/>
                </a:lnTo>
                <a:lnTo>
                  <a:pt x="85999" y="363733"/>
                </a:lnTo>
                <a:lnTo>
                  <a:pt x="91758" y="385536"/>
                </a:lnTo>
                <a:lnTo>
                  <a:pt x="87535" y="444299"/>
                </a:lnTo>
                <a:lnTo>
                  <a:pt x="74601" y="489868"/>
                </a:lnTo>
                <a:lnTo>
                  <a:pt x="52484" y="551966"/>
                </a:lnTo>
                <a:lnTo>
                  <a:pt x="19710" y="634897"/>
                </a:lnTo>
                <a:lnTo>
                  <a:pt x="3992" y="686052"/>
                </a:lnTo>
                <a:lnTo>
                  <a:pt x="0" y="731289"/>
                </a:lnTo>
                <a:lnTo>
                  <a:pt x="6313" y="770748"/>
                </a:lnTo>
                <a:lnTo>
                  <a:pt x="44175" y="832907"/>
                </a:lnTo>
                <a:lnTo>
                  <a:pt x="106218" y="873665"/>
                </a:lnTo>
                <a:lnTo>
                  <a:pt x="142756" y="886375"/>
                </a:lnTo>
                <a:lnTo>
                  <a:pt x="181078" y="894162"/>
                </a:lnTo>
                <a:lnTo>
                  <a:pt x="219764" y="897167"/>
                </a:lnTo>
                <a:lnTo>
                  <a:pt x="257394" y="895533"/>
                </a:lnTo>
                <a:lnTo>
                  <a:pt x="292548" y="889403"/>
                </a:lnTo>
                <a:lnTo>
                  <a:pt x="323805" y="878918"/>
                </a:lnTo>
                <a:lnTo>
                  <a:pt x="349745" y="864221"/>
                </a:lnTo>
                <a:lnTo>
                  <a:pt x="388818" y="839901"/>
                </a:lnTo>
                <a:lnTo>
                  <a:pt x="424600" y="826174"/>
                </a:lnTo>
                <a:lnTo>
                  <a:pt x="458099" y="821403"/>
                </a:lnTo>
                <a:lnTo>
                  <a:pt x="490325" y="823951"/>
                </a:lnTo>
                <a:lnTo>
                  <a:pt x="522284" y="832183"/>
                </a:lnTo>
                <a:lnTo>
                  <a:pt x="554987" y="844463"/>
                </a:lnTo>
                <a:lnTo>
                  <a:pt x="589440" y="859154"/>
                </a:lnTo>
                <a:lnTo>
                  <a:pt x="626653" y="874620"/>
                </a:lnTo>
                <a:lnTo>
                  <a:pt x="667634" y="889225"/>
                </a:lnTo>
                <a:lnTo>
                  <a:pt x="713391" y="901332"/>
                </a:lnTo>
                <a:lnTo>
                  <a:pt x="764933" y="909306"/>
                </a:lnTo>
                <a:lnTo>
                  <a:pt x="840763" y="914550"/>
                </a:lnTo>
                <a:lnTo>
                  <a:pt x="909186" y="914947"/>
                </a:lnTo>
                <a:lnTo>
                  <a:pt x="970497" y="910882"/>
                </a:lnTo>
                <a:lnTo>
                  <a:pt x="1024993" y="902741"/>
                </a:lnTo>
                <a:lnTo>
                  <a:pt x="1072969" y="890908"/>
                </a:lnTo>
                <a:lnTo>
                  <a:pt x="1114721" y="875768"/>
                </a:lnTo>
                <a:lnTo>
                  <a:pt x="1150545" y="857705"/>
                </a:lnTo>
                <a:lnTo>
                  <a:pt x="1205594" y="814353"/>
                </a:lnTo>
                <a:lnTo>
                  <a:pt x="1240482" y="763929"/>
                </a:lnTo>
                <a:lnTo>
                  <a:pt x="1257576" y="709513"/>
                </a:lnTo>
                <a:lnTo>
                  <a:pt x="1260190" y="681770"/>
                </a:lnTo>
                <a:lnTo>
                  <a:pt x="1259243" y="654183"/>
                </a:lnTo>
                <a:lnTo>
                  <a:pt x="1247851" y="601017"/>
                </a:lnTo>
                <a:lnTo>
                  <a:pt x="1225767" y="553094"/>
                </a:lnTo>
                <a:lnTo>
                  <a:pt x="1195359" y="513493"/>
                </a:lnTo>
                <a:lnTo>
                  <a:pt x="1177772" y="497775"/>
                </a:lnTo>
                <a:lnTo>
                  <a:pt x="1141844" y="461713"/>
                </a:lnTo>
                <a:lnTo>
                  <a:pt x="1127874" y="426928"/>
                </a:lnTo>
                <a:lnTo>
                  <a:pt x="1129186" y="389022"/>
                </a:lnTo>
                <a:lnTo>
                  <a:pt x="1139104" y="343594"/>
                </a:lnTo>
                <a:lnTo>
                  <a:pt x="1150950" y="286244"/>
                </a:lnTo>
                <a:lnTo>
                  <a:pt x="1153613" y="259719"/>
                </a:lnTo>
                <a:lnTo>
                  <a:pt x="1151116" y="233238"/>
                </a:lnTo>
                <a:lnTo>
                  <a:pt x="1140817" y="206393"/>
                </a:lnTo>
                <a:lnTo>
                  <a:pt x="1086246" y="149976"/>
                </a:lnTo>
                <a:lnTo>
                  <a:pt x="1036691" y="119586"/>
                </a:lnTo>
                <a:lnTo>
                  <a:pt x="968766" y="87197"/>
                </a:lnTo>
                <a:lnTo>
                  <a:pt x="879830" y="52399"/>
                </a:lnTo>
                <a:lnTo>
                  <a:pt x="824124" y="34418"/>
                </a:lnTo>
                <a:lnTo>
                  <a:pt x="768300" y="20379"/>
                </a:lnTo>
                <a:lnTo>
                  <a:pt x="712637" y="10100"/>
                </a:lnTo>
                <a:lnTo>
                  <a:pt x="657419" y="3398"/>
                </a:lnTo>
                <a:lnTo>
                  <a:pt x="602924" y="92"/>
                </a:lnTo>
                <a:close/>
              </a:path>
            </a:pathLst>
          </a:custGeom>
          <a:solidFill>
            <a:srgbClr val="FBE2E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36" name="object 36"/>
          <p:cNvSpPr txBox="1"/>
          <p:nvPr/>
        </p:nvSpPr>
        <p:spPr>
          <a:xfrm>
            <a:off x="8339300" y="3508128"/>
            <a:ext cx="4824250" cy="65659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9685">
              <a:lnSpc>
                <a:spcPct val="100000"/>
              </a:lnSpc>
              <a:spcBef>
                <a:spcPts val="100"/>
              </a:spcBef>
              <a:tabLst>
                <a:tab pos="1487805" algn="l"/>
                <a:tab pos="2783840" algn="l"/>
              </a:tabLst>
              <a:defRPr/>
            </a:pPr>
            <a:r>
              <a:rPr sz="1700" b="1" spc="225" dirty="0" err="1">
                <a:solidFill>
                  <a:srgbClr val="2685BB"/>
                </a:solidFill>
              </a:rPr>
              <a:t>도움요청</a:t>
            </a:r>
            <a:r>
              <a:rPr sz="1700" b="1" spc="225" dirty="0">
                <a:solidFill>
                  <a:srgbClr val="2685BB"/>
                </a:solidFill>
              </a:rPr>
              <a:t>	</a:t>
            </a:r>
            <a:r>
              <a:rPr sz="1700" b="1" spc="50" dirty="0" err="1" smtClean="0">
                <a:solidFill>
                  <a:srgbClr val="2685BB"/>
                </a:solidFill>
              </a:rPr>
              <a:t>피신</a:t>
            </a:r>
            <a:r>
              <a:rPr sz="1700" b="1" spc="50" dirty="0" smtClean="0">
                <a:solidFill>
                  <a:srgbClr val="2685BB"/>
                </a:solidFill>
              </a:rPr>
              <a:t>	</a:t>
            </a:r>
            <a:r>
              <a:rPr sz="1700" b="1" spc="185" dirty="0" err="1" smtClean="0">
                <a:solidFill>
                  <a:srgbClr val="2685BB"/>
                </a:solidFill>
              </a:rPr>
              <a:t>신고</a:t>
            </a:r>
            <a:endParaRPr sz="1700" b="1" spc="185" dirty="0">
              <a:solidFill>
                <a:srgbClr val="2685BB"/>
              </a:solidFill>
            </a:endParaRPr>
          </a:p>
          <a:p>
            <a:pPr>
              <a:lnSpc>
                <a:spcPct val="100000"/>
              </a:lnSpc>
              <a:spcBef>
                <a:spcPts val="50"/>
              </a:spcBef>
              <a:defRPr/>
            </a:pPr>
            <a:endParaRPr sz="900" dirty="0"/>
          </a:p>
          <a:p>
            <a:pPr marL="12700">
              <a:lnSpc>
                <a:spcPct val="100000"/>
              </a:lnSpc>
              <a:defRPr/>
            </a:pPr>
            <a:r>
              <a:rPr sz="1500" b="1" spc="155" dirty="0">
                <a:solidFill>
                  <a:srgbClr val="595757"/>
                </a:solidFill>
              </a:rPr>
              <a:t>*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sz="1500" b="1" spc="-10" dirty="0" err="1">
                <a:solidFill>
                  <a:srgbClr val="595757"/>
                </a:solidFill>
              </a:rPr>
              <a:t>피신</a:t>
            </a:r>
            <a:r>
              <a:rPr sz="1500" b="1" spc="104" dirty="0" err="1">
                <a:solidFill>
                  <a:srgbClr val="595757"/>
                </a:solidFill>
              </a:rPr>
              <a:t>할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sz="1500" b="1" spc="104" dirty="0">
                <a:solidFill>
                  <a:srgbClr val="595757"/>
                </a:solidFill>
              </a:rPr>
              <a:t>때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lang="en-US" sz="1500" b="1" spc="-295" dirty="0" smtClean="0">
                <a:solidFill>
                  <a:srgbClr val="595757"/>
                </a:solidFill>
              </a:rPr>
              <a:t> </a:t>
            </a:r>
            <a:r>
              <a:rPr sz="1500" b="1" spc="-10" dirty="0" err="1" smtClean="0">
                <a:solidFill>
                  <a:srgbClr val="595757"/>
                </a:solidFill>
              </a:rPr>
              <a:t>가져</a:t>
            </a:r>
            <a:r>
              <a:rPr sz="1500" b="1" spc="104" dirty="0" err="1" smtClean="0">
                <a:solidFill>
                  <a:srgbClr val="595757"/>
                </a:solidFill>
              </a:rPr>
              <a:t>갈</a:t>
            </a:r>
            <a:r>
              <a:rPr sz="1500" b="1" spc="-295" dirty="0" smtClean="0">
                <a:solidFill>
                  <a:srgbClr val="595757"/>
                </a:solidFill>
              </a:rPr>
              <a:t> </a:t>
            </a:r>
            <a:r>
              <a:rPr lang="en-US" sz="1500" b="1" spc="-295" dirty="0" smtClean="0">
                <a:solidFill>
                  <a:srgbClr val="595757"/>
                </a:solidFill>
              </a:rPr>
              <a:t>   </a:t>
            </a:r>
            <a:r>
              <a:rPr sz="1500" b="1" spc="265" dirty="0" err="1" smtClean="0">
                <a:solidFill>
                  <a:srgbClr val="595757"/>
                </a:solidFill>
              </a:rPr>
              <a:t>물</a:t>
            </a:r>
            <a:r>
              <a:rPr sz="1500" b="1" spc="104" dirty="0" err="1" smtClean="0">
                <a:solidFill>
                  <a:srgbClr val="595757"/>
                </a:solidFill>
              </a:rPr>
              <a:t>건</a:t>
            </a:r>
            <a:r>
              <a:rPr sz="1500" b="1" spc="-295" dirty="0" smtClean="0">
                <a:solidFill>
                  <a:srgbClr val="595757"/>
                </a:solidFill>
              </a:rPr>
              <a:t> </a:t>
            </a:r>
            <a:r>
              <a:rPr sz="1500" b="1" spc="315" dirty="0">
                <a:solidFill>
                  <a:srgbClr val="595757"/>
                </a:solidFill>
              </a:rPr>
              <a:t>: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sz="1500" b="1" spc="-10" dirty="0" err="1">
                <a:solidFill>
                  <a:srgbClr val="595757"/>
                </a:solidFill>
              </a:rPr>
              <a:t>현</a:t>
            </a:r>
            <a:r>
              <a:rPr sz="1500" b="1" spc="265" dirty="0" err="1">
                <a:solidFill>
                  <a:srgbClr val="595757"/>
                </a:solidFill>
              </a:rPr>
              <a:t>금</a:t>
            </a:r>
            <a:r>
              <a:rPr sz="1500" b="1" spc="285" dirty="0">
                <a:solidFill>
                  <a:srgbClr val="595757"/>
                </a:solidFill>
              </a:rPr>
              <a:t>,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sz="1500" b="1" spc="-10" dirty="0" err="1">
                <a:solidFill>
                  <a:srgbClr val="595757"/>
                </a:solidFill>
              </a:rPr>
              <a:t>신</a:t>
            </a:r>
            <a:r>
              <a:rPr sz="1500" b="1" spc="265" dirty="0" err="1">
                <a:solidFill>
                  <a:srgbClr val="595757"/>
                </a:solidFill>
              </a:rPr>
              <a:t>분증</a:t>
            </a:r>
            <a:r>
              <a:rPr sz="1500" b="1" spc="285" dirty="0">
                <a:solidFill>
                  <a:srgbClr val="595757"/>
                </a:solidFill>
              </a:rPr>
              <a:t>,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sz="1500" b="1" spc="-10" dirty="0" err="1">
                <a:solidFill>
                  <a:srgbClr val="595757"/>
                </a:solidFill>
              </a:rPr>
              <a:t>인감</a:t>
            </a:r>
            <a:r>
              <a:rPr sz="1500" b="1" spc="285" dirty="0">
                <a:solidFill>
                  <a:srgbClr val="595757"/>
                </a:solidFill>
              </a:rPr>
              <a:t>,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sz="1500" b="1" spc="-10" dirty="0" err="1">
                <a:solidFill>
                  <a:srgbClr val="595757"/>
                </a:solidFill>
              </a:rPr>
              <a:t>카</a:t>
            </a:r>
            <a:r>
              <a:rPr sz="1500" b="1" spc="265" dirty="0" err="1">
                <a:solidFill>
                  <a:srgbClr val="595757"/>
                </a:solidFill>
              </a:rPr>
              <a:t>드</a:t>
            </a:r>
            <a:r>
              <a:rPr sz="1500" b="1" spc="285" dirty="0">
                <a:solidFill>
                  <a:srgbClr val="595757"/>
                </a:solidFill>
              </a:rPr>
              <a:t>,</a:t>
            </a:r>
            <a:r>
              <a:rPr sz="1500" b="1" spc="-295" dirty="0">
                <a:solidFill>
                  <a:srgbClr val="595757"/>
                </a:solidFill>
              </a:rPr>
              <a:t> </a:t>
            </a:r>
            <a:r>
              <a:rPr sz="1500" b="1" spc="104" dirty="0">
                <a:solidFill>
                  <a:srgbClr val="595757"/>
                </a:solidFill>
              </a:rPr>
              <a:t>약</a:t>
            </a:r>
            <a:endParaRPr sz="1500" b="1" dirty="0"/>
          </a:p>
        </p:txBody>
      </p:sp>
      <p:sp>
        <p:nvSpPr>
          <p:cNvPr id="37" name="object 37"/>
          <p:cNvSpPr/>
          <p:nvPr/>
        </p:nvSpPr>
        <p:spPr>
          <a:xfrm>
            <a:off x="10411206" y="3549002"/>
            <a:ext cx="464184" cy="168275"/>
          </a:xfrm>
          <a:custGeom>
            <a:avLst/>
            <a:gdLst/>
            <a:ahLst/>
            <a:cxnLst/>
            <a:rect l="l" t="t" r="r" b="b"/>
            <a:pathLst>
              <a:path w="464184" h="168275">
                <a:moveTo>
                  <a:pt x="464019" y="84137"/>
                </a:moveTo>
                <a:lnTo>
                  <a:pt x="353695" y="0"/>
                </a:lnTo>
                <a:lnTo>
                  <a:pt x="353695" y="47790"/>
                </a:lnTo>
                <a:lnTo>
                  <a:pt x="0" y="47790"/>
                </a:lnTo>
                <a:lnTo>
                  <a:pt x="0" y="120484"/>
                </a:lnTo>
                <a:lnTo>
                  <a:pt x="353695" y="120484"/>
                </a:lnTo>
                <a:lnTo>
                  <a:pt x="353695" y="168275"/>
                </a:lnTo>
                <a:lnTo>
                  <a:pt x="464019" y="84137"/>
                </a:lnTo>
                <a:close/>
              </a:path>
            </a:pathLst>
          </a:custGeom>
          <a:solidFill>
            <a:srgbClr val="DCDDD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grpSp>
        <p:nvGrpSpPr>
          <p:cNvPr id="38" name="object 38"/>
          <p:cNvGrpSpPr/>
          <p:nvPr/>
        </p:nvGrpSpPr>
        <p:grpSpPr>
          <a:xfrm>
            <a:off x="8086572" y="2194545"/>
            <a:ext cx="2499899" cy="1545605"/>
            <a:chOff x="8086572" y="2194545"/>
            <a:chExt cx="2499899" cy="1545605"/>
          </a:xfrm>
        </p:grpSpPr>
        <p:pic>
          <p:nvPicPr>
            <p:cNvPr id="39" name="object 39"/>
            <p:cNvPicPr/>
            <p:nvPr/>
          </p:nvPicPr>
          <p:blipFill rotWithShape="1">
            <a:blip r:embed="rId13"/>
            <a:stretch>
              <a:fillRect/>
            </a:stretch>
          </p:blipFill>
          <p:spPr>
            <a:xfrm>
              <a:off x="9308374" y="2194545"/>
              <a:ext cx="1278097" cy="1266005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9346566" y="3571875"/>
              <a:ext cx="464184" cy="168275"/>
            </a:xfrm>
            <a:custGeom>
              <a:avLst/>
              <a:gdLst/>
              <a:ahLst/>
              <a:cxnLst/>
              <a:rect l="l" t="t" r="r" b="b"/>
              <a:pathLst>
                <a:path w="464184" h="168275">
                  <a:moveTo>
                    <a:pt x="464032" y="84137"/>
                  </a:moveTo>
                  <a:lnTo>
                    <a:pt x="353707" y="0"/>
                  </a:lnTo>
                  <a:lnTo>
                    <a:pt x="353707" y="47790"/>
                  </a:lnTo>
                  <a:lnTo>
                    <a:pt x="0" y="47790"/>
                  </a:lnTo>
                  <a:lnTo>
                    <a:pt x="0" y="120484"/>
                  </a:lnTo>
                  <a:lnTo>
                    <a:pt x="353707" y="120484"/>
                  </a:lnTo>
                  <a:lnTo>
                    <a:pt x="353707" y="168275"/>
                  </a:lnTo>
                  <a:lnTo>
                    <a:pt x="464032" y="84137"/>
                  </a:lnTo>
                  <a:close/>
                </a:path>
              </a:pathLst>
            </a:custGeom>
            <a:solidFill>
              <a:srgbClr val="DCDDD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41" name="object 41"/>
            <p:cNvPicPr/>
            <p:nvPr/>
          </p:nvPicPr>
          <p:blipFill rotWithShape="1">
            <a:blip r:embed="rId14"/>
            <a:stretch>
              <a:fillRect/>
            </a:stretch>
          </p:blipFill>
          <p:spPr>
            <a:xfrm>
              <a:off x="8086572" y="2244086"/>
              <a:ext cx="1073569" cy="1298202"/>
            </a:xfrm>
            <a:prstGeom prst="rect">
              <a:avLst/>
            </a:prstGeom>
          </p:spPr>
        </p:pic>
      </p:grpSp>
      <p:grpSp>
        <p:nvGrpSpPr>
          <p:cNvPr id="42" name="object 42"/>
          <p:cNvGrpSpPr/>
          <p:nvPr/>
        </p:nvGrpSpPr>
        <p:grpSpPr>
          <a:xfrm>
            <a:off x="10682406" y="2155616"/>
            <a:ext cx="2517140" cy="1562100"/>
            <a:chOff x="10682406" y="2155616"/>
            <a:chExt cx="2517140" cy="1562100"/>
          </a:xfrm>
        </p:grpSpPr>
        <p:sp>
          <p:nvSpPr>
            <p:cNvPr id="43" name="object 43"/>
            <p:cNvSpPr/>
            <p:nvPr/>
          </p:nvSpPr>
          <p:spPr>
            <a:xfrm>
              <a:off x="11668074" y="3549002"/>
              <a:ext cx="464184" cy="168275"/>
            </a:xfrm>
            <a:custGeom>
              <a:avLst/>
              <a:gdLst/>
              <a:ahLst/>
              <a:cxnLst/>
              <a:rect l="l" t="t" r="r" b="b"/>
              <a:pathLst>
                <a:path w="464184" h="168275">
                  <a:moveTo>
                    <a:pt x="464032" y="84137"/>
                  </a:moveTo>
                  <a:lnTo>
                    <a:pt x="353707" y="0"/>
                  </a:lnTo>
                  <a:lnTo>
                    <a:pt x="353707" y="47790"/>
                  </a:lnTo>
                  <a:lnTo>
                    <a:pt x="0" y="47790"/>
                  </a:lnTo>
                  <a:lnTo>
                    <a:pt x="0" y="120484"/>
                  </a:lnTo>
                  <a:lnTo>
                    <a:pt x="353707" y="120484"/>
                  </a:lnTo>
                  <a:lnTo>
                    <a:pt x="353707" y="168275"/>
                  </a:lnTo>
                  <a:lnTo>
                    <a:pt x="464032" y="84137"/>
                  </a:lnTo>
                  <a:close/>
                </a:path>
              </a:pathLst>
            </a:custGeom>
            <a:solidFill>
              <a:srgbClr val="DCDDD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44" name="object 44"/>
            <p:cNvPicPr/>
            <p:nvPr/>
          </p:nvPicPr>
          <p:blipFill rotWithShape="1">
            <a:blip r:embed="rId15"/>
            <a:stretch>
              <a:fillRect/>
            </a:stretch>
          </p:blipFill>
          <p:spPr>
            <a:xfrm>
              <a:off x="11862006" y="2155616"/>
              <a:ext cx="1337283" cy="1358438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 rotWithShape="1">
            <a:blip r:embed="rId16"/>
            <a:stretch>
              <a:fillRect/>
            </a:stretch>
          </p:blipFill>
          <p:spPr>
            <a:xfrm>
              <a:off x="10682406" y="2320833"/>
              <a:ext cx="1293676" cy="1110372"/>
            </a:xfrm>
            <a:prstGeom prst="rect">
              <a:avLst/>
            </a:prstGeom>
          </p:spPr>
        </p:pic>
      </p:grpSp>
      <p:grpSp>
        <p:nvGrpSpPr>
          <p:cNvPr id="46" name="object 46"/>
          <p:cNvGrpSpPr/>
          <p:nvPr/>
        </p:nvGrpSpPr>
        <p:grpSpPr>
          <a:xfrm>
            <a:off x="9658350" y="4668164"/>
            <a:ext cx="1447688" cy="1358438"/>
            <a:chOff x="9276058" y="4668164"/>
            <a:chExt cx="1356912" cy="1358438"/>
          </a:xfrm>
        </p:grpSpPr>
        <p:sp>
          <p:nvSpPr>
            <p:cNvPr id="47" name="object 47"/>
            <p:cNvSpPr/>
            <p:nvPr/>
          </p:nvSpPr>
          <p:spPr>
            <a:xfrm>
              <a:off x="9439170" y="4874116"/>
              <a:ext cx="1193800" cy="912494"/>
            </a:xfrm>
            <a:custGeom>
              <a:avLst/>
              <a:gdLst/>
              <a:ahLst/>
              <a:cxnLst/>
              <a:rect l="l" t="t" r="r" b="b"/>
              <a:pathLst>
                <a:path w="1193800" h="912495">
                  <a:moveTo>
                    <a:pt x="564118" y="0"/>
                  </a:moveTo>
                  <a:lnTo>
                    <a:pt x="511460" y="1082"/>
                  </a:lnTo>
                  <a:lnTo>
                    <a:pt x="460190" y="5411"/>
                  </a:lnTo>
                  <a:lnTo>
                    <a:pt x="410615" y="12777"/>
                  </a:lnTo>
                  <a:lnTo>
                    <a:pt x="363038" y="22970"/>
                  </a:lnTo>
                  <a:lnTo>
                    <a:pt x="317766" y="35779"/>
                  </a:lnTo>
                  <a:lnTo>
                    <a:pt x="275103" y="50995"/>
                  </a:lnTo>
                  <a:lnTo>
                    <a:pt x="235356" y="68408"/>
                  </a:lnTo>
                  <a:lnTo>
                    <a:pt x="198829" y="87808"/>
                  </a:lnTo>
                  <a:lnTo>
                    <a:pt x="165828" y="108986"/>
                  </a:lnTo>
                  <a:lnTo>
                    <a:pt x="111623" y="155832"/>
                  </a:lnTo>
                  <a:lnTo>
                    <a:pt x="75185" y="207268"/>
                  </a:lnTo>
                  <a:lnTo>
                    <a:pt x="58955" y="261615"/>
                  </a:lnTo>
                  <a:lnTo>
                    <a:pt x="59182" y="289354"/>
                  </a:lnTo>
                  <a:lnTo>
                    <a:pt x="65377" y="317192"/>
                  </a:lnTo>
                  <a:lnTo>
                    <a:pt x="83867" y="366982"/>
                  </a:lnTo>
                  <a:lnTo>
                    <a:pt x="89174" y="388728"/>
                  </a:lnTo>
                  <a:lnTo>
                    <a:pt x="84784" y="447472"/>
                  </a:lnTo>
                  <a:lnTo>
                    <a:pt x="72235" y="493089"/>
                  </a:lnTo>
                  <a:lnTo>
                    <a:pt x="50883" y="555282"/>
                  </a:lnTo>
                  <a:lnTo>
                    <a:pt x="19302" y="638362"/>
                  </a:lnTo>
                  <a:lnTo>
                    <a:pt x="4080" y="689578"/>
                  </a:lnTo>
                  <a:lnTo>
                    <a:pt x="0" y="734803"/>
                  </a:lnTo>
                  <a:lnTo>
                    <a:pt x="5715" y="774188"/>
                  </a:lnTo>
                  <a:lnTo>
                    <a:pt x="41149" y="836043"/>
                  </a:lnTo>
                  <a:lnTo>
                    <a:pt x="99620" y="876355"/>
                  </a:lnTo>
                  <a:lnTo>
                    <a:pt x="170361" y="896337"/>
                  </a:lnTo>
                  <a:lnTo>
                    <a:pt x="206970" y="899083"/>
                  </a:lnTo>
                  <a:lnTo>
                    <a:pt x="242610" y="897200"/>
                  </a:lnTo>
                  <a:lnTo>
                    <a:pt x="275936" y="890841"/>
                  </a:lnTo>
                  <a:lnTo>
                    <a:pt x="305601" y="880157"/>
                  </a:lnTo>
                  <a:lnTo>
                    <a:pt x="330261" y="865298"/>
                  </a:lnTo>
                  <a:lnTo>
                    <a:pt x="370944" y="838896"/>
                  </a:lnTo>
                  <a:lnTo>
                    <a:pt x="407887" y="825126"/>
                  </a:lnTo>
                  <a:lnTo>
                    <a:pt x="475698" y="826749"/>
                  </a:lnTo>
                  <a:lnTo>
                    <a:pt x="543977" y="852687"/>
                  </a:lnTo>
                  <a:lnTo>
                    <a:pt x="581505" y="869312"/>
                  </a:lnTo>
                  <a:lnTo>
                    <a:pt x="623007" y="885460"/>
                  </a:lnTo>
                  <a:lnTo>
                    <a:pt x="669768" y="898948"/>
                  </a:lnTo>
                  <a:lnTo>
                    <a:pt x="723072" y="907589"/>
                  </a:lnTo>
                  <a:lnTo>
                    <a:pt x="798074" y="912426"/>
                  </a:lnTo>
                  <a:lnTo>
                    <a:pt x="865429" y="912023"/>
                  </a:lnTo>
                  <a:lnTo>
                    <a:pt x="925456" y="906819"/>
                  </a:lnTo>
                  <a:lnTo>
                    <a:pt x="978474" y="897255"/>
                  </a:lnTo>
                  <a:lnTo>
                    <a:pt x="1024803" y="883769"/>
                  </a:lnTo>
                  <a:lnTo>
                    <a:pt x="1064760" y="866803"/>
                  </a:lnTo>
                  <a:lnTo>
                    <a:pt x="1098666" y="846796"/>
                  </a:lnTo>
                  <a:lnTo>
                    <a:pt x="1149601" y="799416"/>
                  </a:lnTo>
                  <a:lnTo>
                    <a:pt x="1180160" y="745149"/>
                  </a:lnTo>
                  <a:lnTo>
                    <a:pt x="1192896" y="687514"/>
                  </a:lnTo>
                  <a:lnTo>
                    <a:pt x="1193379" y="658533"/>
                  </a:lnTo>
                  <a:lnTo>
                    <a:pt x="1190363" y="630029"/>
                  </a:lnTo>
                  <a:lnTo>
                    <a:pt x="1175115" y="576212"/>
                  </a:lnTo>
                  <a:lnTo>
                    <a:pt x="1149703" y="529583"/>
                  </a:lnTo>
                  <a:lnTo>
                    <a:pt x="1116683" y="493658"/>
                  </a:lnTo>
                  <a:lnTo>
                    <a:pt x="1082909" y="457865"/>
                  </a:lnTo>
                  <a:lnTo>
                    <a:pt x="1069913" y="423205"/>
                  </a:lnTo>
                  <a:lnTo>
                    <a:pt x="1071408" y="385324"/>
                  </a:lnTo>
                  <a:lnTo>
                    <a:pt x="1081102" y="339868"/>
                  </a:lnTo>
                  <a:lnTo>
                    <a:pt x="1092706" y="282483"/>
                  </a:lnTo>
                  <a:lnTo>
                    <a:pt x="1095401" y="255963"/>
                  </a:lnTo>
                  <a:lnTo>
                    <a:pt x="1093211" y="229522"/>
                  </a:lnTo>
                  <a:lnTo>
                    <a:pt x="1083636" y="202768"/>
                  </a:lnTo>
                  <a:lnTo>
                    <a:pt x="1032340" y="146759"/>
                  </a:lnTo>
                  <a:lnTo>
                    <a:pt x="985621" y="116723"/>
                  </a:lnTo>
                  <a:lnTo>
                    <a:pt x="921524" y="84810"/>
                  </a:lnTo>
                  <a:lnTo>
                    <a:pt x="837550" y="50632"/>
                  </a:lnTo>
                  <a:lnTo>
                    <a:pt x="782529" y="32333"/>
                  </a:lnTo>
                  <a:lnTo>
                    <a:pt x="727370" y="18330"/>
                  </a:lnTo>
                  <a:lnTo>
                    <a:pt x="672378" y="8414"/>
                  </a:lnTo>
                  <a:lnTo>
                    <a:pt x="617859" y="2373"/>
                  </a:lnTo>
                  <a:lnTo>
                    <a:pt x="564118" y="0"/>
                  </a:lnTo>
                  <a:close/>
                </a:path>
              </a:pathLst>
            </a:custGeom>
            <a:solidFill>
              <a:srgbClr val="CBE9ED"/>
            </a:solidFill>
          </p:spPr>
          <p:txBody>
            <a:bodyPr wrap="square" lIns="0" tIns="0" rIns="0" bIns="0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48" name="object 48"/>
            <p:cNvPicPr/>
            <p:nvPr/>
          </p:nvPicPr>
          <p:blipFill rotWithShape="1">
            <a:blip r:embed="rId15"/>
            <a:stretch>
              <a:fillRect/>
            </a:stretch>
          </p:blipFill>
          <p:spPr>
            <a:xfrm>
              <a:off x="9276058" y="4668164"/>
              <a:ext cx="1337283" cy="1358438"/>
            </a:xfrm>
            <a:prstGeom prst="rect">
              <a:avLst/>
            </a:prstGeom>
          </p:spPr>
        </p:pic>
      </p:grpSp>
      <p:sp>
        <p:nvSpPr>
          <p:cNvPr id="49" name="object 49"/>
          <p:cNvSpPr txBox="1"/>
          <p:nvPr/>
        </p:nvSpPr>
        <p:spPr>
          <a:xfrm>
            <a:off x="8015298" y="5972276"/>
            <a:ext cx="3014652" cy="864339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defRPr/>
            </a:pPr>
            <a:r>
              <a:rPr lang="ko-KR" altLang="en-US" sz="1700" b="1" spc="155" dirty="0">
                <a:solidFill>
                  <a:srgbClr val="2685BB"/>
                </a:solidFill>
              </a:rPr>
              <a:t>   </a:t>
            </a:r>
            <a:r>
              <a:rPr sz="1700" b="1" spc="155" dirty="0" err="1">
                <a:solidFill>
                  <a:srgbClr val="2685BB"/>
                </a:solidFill>
              </a:rPr>
              <a:t>증거확보</a:t>
            </a:r>
            <a:endParaRPr sz="1700" b="1" spc="155" dirty="0">
              <a:solidFill>
                <a:srgbClr val="2685BB"/>
              </a:solidFill>
            </a:endParaRPr>
          </a:p>
          <a:p>
            <a:pPr>
              <a:lnSpc>
                <a:spcPct val="100000"/>
              </a:lnSpc>
              <a:spcBef>
                <a:spcPts val="75"/>
              </a:spcBef>
              <a:defRPr/>
            </a:pPr>
            <a:endParaRPr sz="1250" dirty="0"/>
          </a:p>
          <a:p>
            <a:pPr marL="12700">
              <a:lnSpc>
                <a:spcPct val="100000"/>
              </a:lnSpc>
              <a:spcBef>
                <a:spcPts val="5"/>
              </a:spcBef>
              <a:defRPr/>
            </a:pPr>
            <a:r>
              <a:rPr sz="2500" b="1" spc="-175" dirty="0" err="1" smtClean="0">
                <a:solidFill>
                  <a:srgbClr val="2685BB"/>
                </a:solidFill>
              </a:rPr>
              <a:t>노인학</a:t>
            </a:r>
            <a:r>
              <a:rPr sz="2500" b="1" spc="-55" dirty="0" err="1" smtClean="0">
                <a:solidFill>
                  <a:srgbClr val="2685BB"/>
                </a:solidFill>
              </a:rPr>
              <a:t>대</a:t>
            </a:r>
            <a:r>
              <a:rPr lang="en-US" sz="2500" b="1" spc="-55" dirty="0" smtClean="0">
                <a:solidFill>
                  <a:srgbClr val="2685BB"/>
                </a:solidFill>
              </a:rPr>
              <a:t> </a:t>
            </a:r>
            <a:r>
              <a:rPr sz="2500" b="1" spc="-140" dirty="0" smtClean="0">
                <a:solidFill>
                  <a:srgbClr val="2685BB"/>
                </a:solidFill>
              </a:rPr>
              <a:t> </a:t>
            </a:r>
            <a:r>
              <a:rPr sz="2500" b="1" spc="-175" dirty="0" err="1">
                <a:solidFill>
                  <a:srgbClr val="2685BB"/>
                </a:solidFill>
              </a:rPr>
              <a:t>신</a:t>
            </a:r>
            <a:r>
              <a:rPr sz="2500" b="1" spc="-55" dirty="0" err="1">
                <a:solidFill>
                  <a:srgbClr val="2685BB"/>
                </a:solidFill>
              </a:rPr>
              <a:t>고</a:t>
            </a:r>
            <a:endParaRPr sz="2500" b="1" dirty="0"/>
          </a:p>
        </p:txBody>
      </p:sp>
      <p:pic>
        <p:nvPicPr>
          <p:cNvPr id="50" name="object 50"/>
          <p:cNvPicPr/>
          <p:nvPr/>
        </p:nvPicPr>
        <p:blipFill rotWithShape="1">
          <a:blip r:embed="rId17"/>
          <a:stretch>
            <a:fillRect/>
          </a:stretch>
        </p:blipFill>
        <p:spPr>
          <a:xfrm>
            <a:off x="8015673" y="4833381"/>
            <a:ext cx="1293676" cy="1110372"/>
          </a:xfrm>
          <a:prstGeom prst="rect">
            <a:avLst/>
          </a:prstGeom>
        </p:spPr>
      </p:pic>
      <p:sp>
        <p:nvSpPr>
          <p:cNvPr id="51" name="object 51"/>
          <p:cNvSpPr txBox="1"/>
          <p:nvPr/>
        </p:nvSpPr>
        <p:spPr>
          <a:xfrm>
            <a:off x="8210550" y="5949950"/>
            <a:ext cx="838202" cy="26987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sz="1700" b="1" spc="-10">
                <a:solidFill>
                  <a:srgbClr val="2685BB"/>
                </a:solidFill>
              </a:rPr>
              <a:t>신</a:t>
            </a:r>
            <a:r>
              <a:rPr sz="1700" b="1" spc="380">
                <a:solidFill>
                  <a:srgbClr val="2685BB"/>
                </a:solidFill>
              </a:rPr>
              <a:t>고</a:t>
            </a:r>
            <a:endParaRPr sz="1700" b="1"/>
          </a:p>
        </p:txBody>
      </p:sp>
      <p:sp>
        <p:nvSpPr>
          <p:cNvPr id="52" name="object 52"/>
          <p:cNvSpPr/>
          <p:nvPr/>
        </p:nvSpPr>
        <p:spPr>
          <a:xfrm>
            <a:off x="9429750" y="5949950"/>
            <a:ext cx="464184" cy="304800"/>
          </a:xfrm>
          <a:custGeom>
            <a:avLst/>
            <a:gdLst/>
            <a:ahLst/>
            <a:cxnLst/>
            <a:rect l="l" t="t" r="r" b="b"/>
            <a:pathLst>
              <a:path w="464184" h="168275">
                <a:moveTo>
                  <a:pt x="464032" y="84137"/>
                </a:moveTo>
                <a:lnTo>
                  <a:pt x="353707" y="0"/>
                </a:lnTo>
                <a:lnTo>
                  <a:pt x="353707" y="47777"/>
                </a:lnTo>
                <a:lnTo>
                  <a:pt x="0" y="47777"/>
                </a:lnTo>
                <a:lnTo>
                  <a:pt x="0" y="120472"/>
                </a:lnTo>
                <a:lnTo>
                  <a:pt x="353707" y="120472"/>
                </a:lnTo>
                <a:lnTo>
                  <a:pt x="353707" y="168275"/>
                </a:lnTo>
                <a:lnTo>
                  <a:pt x="464032" y="84137"/>
                </a:lnTo>
                <a:close/>
              </a:path>
            </a:pathLst>
          </a:custGeom>
          <a:solidFill>
            <a:srgbClr val="DCDDDD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53" name="object 53"/>
          <p:cNvSpPr txBox="1"/>
          <p:nvPr/>
        </p:nvSpPr>
        <p:spPr>
          <a:xfrm>
            <a:off x="9893934" y="6999958"/>
            <a:ext cx="3305355" cy="1637628"/>
          </a:xfrm>
          <a:prstGeom prst="rect">
            <a:avLst/>
          </a:prstGeom>
        </p:spPr>
        <p:txBody>
          <a:bodyPr vert="horz" wrap="square" lIns="0" tIns="5461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  <a:defRPr/>
            </a:pPr>
            <a:r>
              <a:rPr sz="1500" b="1" spc="-170" dirty="0" err="1" smtClean="0">
                <a:solidFill>
                  <a:srgbClr val="ED6D46"/>
                </a:solidFill>
              </a:rPr>
              <a:t>신고자</a:t>
            </a:r>
            <a:r>
              <a:rPr sz="1500" b="1" spc="-45" dirty="0" err="1" smtClean="0">
                <a:solidFill>
                  <a:srgbClr val="ED6D46"/>
                </a:solidFill>
              </a:rPr>
              <a:t>의</a:t>
            </a:r>
            <a:r>
              <a:rPr lang="en-US" sz="1500" b="1" spc="-45" dirty="0" smtClean="0">
                <a:solidFill>
                  <a:srgbClr val="ED6D46"/>
                </a:solidFill>
              </a:rPr>
              <a:t> </a:t>
            </a:r>
            <a:r>
              <a:rPr sz="1500" b="1" spc="-320" dirty="0" smtClean="0">
                <a:solidFill>
                  <a:srgbClr val="ED6D46"/>
                </a:solidFill>
              </a:rPr>
              <a:t> </a:t>
            </a:r>
            <a:r>
              <a:rPr lang="en-US" sz="1500" b="1" spc="-320" dirty="0" smtClean="0">
                <a:solidFill>
                  <a:srgbClr val="ED6D46"/>
                </a:solidFill>
              </a:rPr>
              <a:t>     </a:t>
            </a:r>
            <a:r>
              <a:rPr sz="1500" b="1" spc="-170" dirty="0" err="1" smtClean="0">
                <a:solidFill>
                  <a:srgbClr val="ED6D46"/>
                </a:solidFill>
              </a:rPr>
              <a:t>비밀보</a:t>
            </a:r>
            <a:r>
              <a:rPr sz="1500" b="1" spc="-45" dirty="0" err="1" smtClean="0">
                <a:solidFill>
                  <a:srgbClr val="ED6D46"/>
                </a:solidFill>
              </a:rPr>
              <a:t>장</a:t>
            </a:r>
            <a:endParaRPr sz="1500" b="1" spc="-45" dirty="0">
              <a:solidFill>
                <a:srgbClr val="ED6D46"/>
              </a:solidFill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  <a:defRPr/>
            </a:pPr>
            <a:r>
              <a:rPr sz="1500" b="1" spc="-10" dirty="0" err="1">
                <a:solidFill>
                  <a:srgbClr val="ED6D46"/>
                </a:solidFill>
              </a:rPr>
              <a:t>신</a:t>
            </a:r>
            <a:r>
              <a:rPr sz="1500" b="1" spc="265" dirty="0" err="1">
                <a:solidFill>
                  <a:srgbClr val="ED6D46"/>
                </a:solidFill>
              </a:rPr>
              <a:t>고</a:t>
            </a:r>
            <a:r>
              <a:rPr sz="1500" b="1" spc="-10" dirty="0" err="1">
                <a:solidFill>
                  <a:srgbClr val="ED6D46"/>
                </a:solidFill>
              </a:rPr>
              <a:t>인</a:t>
            </a:r>
            <a:r>
              <a:rPr sz="1500" b="1" spc="104" dirty="0" err="1">
                <a:solidFill>
                  <a:srgbClr val="ED6D46"/>
                </a:solidFill>
              </a:rPr>
              <a:t>의</a:t>
            </a:r>
            <a:r>
              <a:rPr sz="1500" b="1" spc="-295" dirty="0">
                <a:solidFill>
                  <a:srgbClr val="ED6D46"/>
                </a:solidFill>
              </a:rPr>
              <a:t> </a:t>
            </a:r>
            <a:r>
              <a:rPr lang="en-US" sz="1500" b="1" spc="-295" dirty="0" smtClean="0">
                <a:solidFill>
                  <a:srgbClr val="ED6D46"/>
                </a:solidFill>
              </a:rPr>
              <a:t>    </a:t>
            </a:r>
            <a:r>
              <a:rPr sz="1500" b="1" spc="-10" dirty="0" err="1" smtClean="0">
                <a:solidFill>
                  <a:srgbClr val="ED6D46"/>
                </a:solidFill>
              </a:rPr>
              <a:t>개인정</a:t>
            </a:r>
            <a:r>
              <a:rPr sz="1500" b="1" spc="265" dirty="0" err="1" smtClean="0">
                <a:solidFill>
                  <a:srgbClr val="ED6D46"/>
                </a:solidFill>
              </a:rPr>
              <a:t>보</a:t>
            </a:r>
            <a:r>
              <a:rPr sz="1500" b="1" spc="104" dirty="0" err="1" smtClean="0">
                <a:solidFill>
                  <a:srgbClr val="ED6D46"/>
                </a:solidFill>
              </a:rPr>
              <a:t>에</a:t>
            </a:r>
            <a:r>
              <a:rPr sz="1500" b="1" spc="-295" dirty="0" smtClean="0">
                <a:solidFill>
                  <a:srgbClr val="ED6D46"/>
                </a:solidFill>
              </a:rPr>
              <a:t> </a:t>
            </a:r>
            <a:r>
              <a:rPr lang="en-US" sz="1500" b="1" spc="-295" dirty="0" smtClean="0">
                <a:solidFill>
                  <a:srgbClr val="ED6D46"/>
                </a:solidFill>
              </a:rPr>
              <a:t>     </a:t>
            </a:r>
            <a:r>
              <a:rPr sz="1500" b="1" spc="-10" dirty="0" err="1" smtClean="0">
                <a:solidFill>
                  <a:srgbClr val="ED6D46"/>
                </a:solidFill>
              </a:rPr>
              <a:t>대</a:t>
            </a:r>
            <a:r>
              <a:rPr sz="1500" b="1" spc="104" dirty="0" err="1" smtClean="0">
                <a:solidFill>
                  <a:srgbClr val="ED6D46"/>
                </a:solidFill>
              </a:rPr>
              <a:t>한</a:t>
            </a:r>
            <a:r>
              <a:rPr sz="1500" b="1" spc="-295" dirty="0" smtClean="0">
                <a:solidFill>
                  <a:srgbClr val="ED6D46"/>
                </a:solidFill>
              </a:rPr>
              <a:t> </a:t>
            </a:r>
            <a:r>
              <a:rPr lang="en-US" sz="1500" b="1" spc="-295" dirty="0" smtClean="0">
                <a:solidFill>
                  <a:srgbClr val="ED6D46"/>
                </a:solidFill>
              </a:rPr>
              <a:t>     </a:t>
            </a:r>
            <a:r>
              <a:rPr sz="1500" b="1" spc="-10" dirty="0" err="1" smtClean="0">
                <a:solidFill>
                  <a:srgbClr val="ED6D46"/>
                </a:solidFill>
              </a:rPr>
              <a:t>비밀</a:t>
            </a:r>
            <a:r>
              <a:rPr sz="1500" b="1" spc="380" dirty="0" err="1" smtClean="0">
                <a:solidFill>
                  <a:srgbClr val="ED6D46"/>
                </a:solidFill>
              </a:rPr>
              <a:t>을</a:t>
            </a:r>
            <a:r>
              <a:rPr sz="1500" b="1" spc="-295" dirty="0" smtClean="0">
                <a:solidFill>
                  <a:srgbClr val="ED6D46"/>
                </a:solidFill>
              </a:rPr>
              <a:t> </a:t>
            </a:r>
            <a:r>
              <a:rPr lang="en-US" sz="1500" b="1" spc="-295" dirty="0" smtClean="0">
                <a:solidFill>
                  <a:srgbClr val="ED6D46"/>
                </a:solidFill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305"/>
              </a:spcBef>
              <a:defRPr/>
            </a:pPr>
            <a:r>
              <a:rPr sz="1500" b="1" spc="265" dirty="0" err="1" smtClean="0">
                <a:solidFill>
                  <a:srgbClr val="ED6D46"/>
                </a:solidFill>
              </a:rPr>
              <a:t>보</a:t>
            </a:r>
            <a:r>
              <a:rPr sz="1500" b="1" spc="-10" dirty="0" err="1" smtClean="0">
                <a:solidFill>
                  <a:srgbClr val="ED6D46"/>
                </a:solidFill>
              </a:rPr>
              <a:t>장</a:t>
            </a:r>
            <a:r>
              <a:rPr lang="en-US" sz="1500" b="1" spc="-10" dirty="0" smtClean="0">
                <a:solidFill>
                  <a:srgbClr val="ED6D46"/>
                </a:solidFill>
              </a:rPr>
              <a:t> </a:t>
            </a:r>
            <a:r>
              <a:rPr sz="1500" b="1" spc="-10" dirty="0" err="1" smtClean="0">
                <a:solidFill>
                  <a:srgbClr val="ED6D46"/>
                </a:solidFill>
              </a:rPr>
              <a:t>합니다</a:t>
            </a:r>
            <a:r>
              <a:rPr sz="1500" b="1" spc="350" dirty="0">
                <a:solidFill>
                  <a:srgbClr val="ED6D46"/>
                </a:solidFill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710"/>
              </a:spcBef>
              <a:defRPr/>
            </a:pPr>
            <a:r>
              <a:rPr sz="1300" spc="-10" dirty="0" err="1">
                <a:solidFill>
                  <a:srgbClr val="595757"/>
                </a:solidFill>
              </a:rPr>
              <a:t>신</a:t>
            </a:r>
            <a:r>
              <a:rPr sz="1300" spc="245" dirty="0" err="1">
                <a:solidFill>
                  <a:srgbClr val="595757"/>
                </a:solidFill>
              </a:rPr>
              <a:t>분</a:t>
            </a:r>
            <a:r>
              <a:rPr sz="1300" spc="350" dirty="0" err="1">
                <a:solidFill>
                  <a:srgbClr val="595757"/>
                </a:solidFill>
              </a:rPr>
              <a:t>은</a:t>
            </a:r>
            <a:r>
              <a:rPr sz="1300" spc="-275" dirty="0">
                <a:solidFill>
                  <a:srgbClr val="595757"/>
                </a:solidFill>
              </a:rPr>
              <a:t> </a:t>
            </a:r>
            <a:r>
              <a:rPr lang="en-US" sz="1300" spc="-275" dirty="0" smtClean="0">
                <a:solidFill>
                  <a:srgbClr val="595757"/>
                </a:solidFill>
              </a:rPr>
              <a:t> </a:t>
            </a:r>
            <a:r>
              <a:rPr sz="1300" spc="245" dirty="0" err="1" smtClean="0">
                <a:solidFill>
                  <a:srgbClr val="595757"/>
                </a:solidFill>
              </a:rPr>
              <a:t>보</a:t>
            </a:r>
            <a:r>
              <a:rPr sz="1300" spc="-10" dirty="0" err="1" smtClean="0">
                <a:solidFill>
                  <a:srgbClr val="595757"/>
                </a:solidFill>
              </a:rPr>
              <a:t>장되어</a:t>
            </a:r>
            <a:r>
              <a:rPr sz="1300" spc="95" dirty="0" err="1" smtClean="0">
                <a:solidFill>
                  <a:srgbClr val="595757"/>
                </a:solidFill>
              </a:rPr>
              <a:t>야</a:t>
            </a:r>
            <a:r>
              <a:rPr sz="1300" spc="-10" dirty="0" err="1" smtClean="0">
                <a:solidFill>
                  <a:srgbClr val="595757"/>
                </a:solidFill>
              </a:rPr>
              <a:t>하</a:t>
            </a:r>
            <a:r>
              <a:rPr sz="1300" spc="95" dirty="0" err="1" smtClean="0">
                <a:solidFill>
                  <a:srgbClr val="595757"/>
                </a:solidFill>
              </a:rPr>
              <a:t>며</a:t>
            </a:r>
            <a:r>
              <a:rPr lang="en-US" sz="1300" spc="95" dirty="0" smtClean="0">
                <a:solidFill>
                  <a:srgbClr val="595757"/>
                </a:solidFill>
              </a:rPr>
              <a:t> </a:t>
            </a:r>
            <a:r>
              <a:rPr sz="1300" spc="350" dirty="0" smtClean="0">
                <a:solidFill>
                  <a:srgbClr val="595757"/>
                </a:solidFill>
              </a:rPr>
              <a:t>그</a:t>
            </a:r>
            <a:r>
              <a:rPr sz="1300" spc="-275" dirty="0" smtClean="0">
                <a:solidFill>
                  <a:srgbClr val="595757"/>
                </a:solidFill>
              </a:rPr>
              <a:t> </a:t>
            </a:r>
            <a:r>
              <a:rPr sz="1300" spc="-10" dirty="0" err="1" smtClean="0">
                <a:solidFill>
                  <a:srgbClr val="595757"/>
                </a:solidFill>
              </a:rPr>
              <a:t>의사</a:t>
            </a:r>
            <a:r>
              <a:rPr sz="1300" spc="95" dirty="0" err="1" smtClean="0">
                <a:solidFill>
                  <a:srgbClr val="595757"/>
                </a:solidFill>
              </a:rPr>
              <a:t>에</a:t>
            </a:r>
            <a:r>
              <a:rPr lang="en-US" sz="1300" spc="95" dirty="0" smtClean="0">
                <a:solidFill>
                  <a:srgbClr val="595757"/>
                </a:solidFill>
              </a:rPr>
              <a:t> </a:t>
            </a:r>
            <a:r>
              <a:rPr sz="1300" spc="-275" dirty="0" smtClean="0">
                <a:solidFill>
                  <a:srgbClr val="595757"/>
                </a:solidFill>
              </a:rPr>
              <a:t> </a:t>
            </a:r>
            <a:r>
              <a:rPr sz="1300" spc="-10" dirty="0" err="1" smtClean="0">
                <a:solidFill>
                  <a:srgbClr val="595757"/>
                </a:solidFill>
              </a:rPr>
              <a:t>반하</a:t>
            </a:r>
            <a:r>
              <a:rPr sz="1300" spc="95" dirty="0" err="1" smtClean="0">
                <a:solidFill>
                  <a:srgbClr val="595757"/>
                </a:solidFill>
              </a:rPr>
              <a:t>여</a:t>
            </a:r>
            <a:endParaRPr lang="en-US" sz="1300" spc="95" dirty="0" smtClean="0">
              <a:solidFill>
                <a:srgbClr val="595757"/>
              </a:solidFill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  <a:defRPr/>
            </a:pPr>
            <a:r>
              <a:rPr sz="1300" spc="-275" dirty="0" smtClean="0">
                <a:solidFill>
                  <a:srgbClr val="595757"/>
                </a:solidFill>
              </a:rPr>
              <a:t> </a:t>
            </a:r>
            <a:r>
              <a:rPr sz="1300" spc="-10" dirty="0" err="1" smtClean="0">
                <a:solidFill>
                  <a:srgbClr val="595757"/>
                </a:solidFill>
              </a:rPr>
              <a:t>신</a:t>
            </a:r>
            <a:r>
              <a:rPr sz="1300" spc="245" dirty="0" err="1" smtClean="0">
                <a:solidFill>
                  <a:srgbClr val="595757"/>
                </a:solidFill>
              </a:rPr>
              <a:t>분</a:t>
            </a:r>
            <a:r>
              <a:rPr sz="1300" spc="95" dirty="0" err="1" smtClean="0">
                <a:solidFill>
                  <a:srgbClr val="595757"/>
                </a:solidFill>
              </a:rPr>
              <a:t>이</a:t>
            </a:r>
            <a:r>
              <a:rPr lang="en-US" sz="1300" spc="95" dirty="0" smtClean="0">
                <a:solidFill>
                  <a:srgbClr val="595757"/>
                </a:solidFill>
              </a:rPr>
              <a:t> </a:t>
            </a:r>
            <a:r>
              <a:rPr sz="1300" spc="-275" dirty="0" smtClean="0">
                <a:solidFill>
                  <a:srgbClr val="595757"/>
                </a:solidFill>
              </a:rPr>
              <a:t> </a:t>
            </a:r>
            <a:r>
              <a:rPr sz="1300" spc="245" dirty="0" err="1" smtClean="0">
                <a:solidFill>
                  <a:srgbClr val="595757"/>
                </a:solidFill>
              </a:rPr>
              <a:t>노출</a:t>
            </a:r>
            <a:r>
              <a:rPr sz="1300" spc="-10" dirty="0" err="1" smtClean="0">
                <a:solidFill>
                  <a:srgbClr val="595757"/>
                </a:solidFill>
              </a:rPr>
              <a:t>되어서</a:t>
            </a:r>
            <a:r>
              <a:rPr sz="1300" spc="350" dirty="0" err="1" smtClean="0">
                <a:solidFill>
                  <a:srgbClr val="595757"/>
                </a:solidFill>
              </a:rPr>
              <a:t>는</a:t>
            </a:r>
            <a:r>
              <a:rPr lang="en-US" sz="1300" spc="350" dirty="0">
                <a:solidFill>
                  <a:srgbClr val="595757"/>
                </a:solidFill>
              </a:rPr>
              <a:t> </a:t>
            </a:r>
            <a:r>
              <a:rPr sz="1300" spc="-10" dirty="0" err="1" smtClean="0">
                <a:solidFill>
                  <a:srgbClr val="595757"/>
                </a:solidFill>
              </a:rPr>
              <a:t>아니된다</a:t>
            </a:r>
            <a:r>
              <a:rPr sz="1300" spc="325" dirty="0">
                <a:solidFill>
                  <a:srgbClr val="595757"/>
                </a:solidFill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64"/>
              </a:spcBef>
              <a:defRPr/>
            </a:pPr>
            <a:r>
              <a:rPr sz="1000" spc="70" dirty="0">
                <a:solidFill>
                  <a:srgbClr val="595757"/>
                </a:solidFill>
              </a:rPr>
              <a:t>(</a:t>
            </a:r>
            <a:r>
              <a:rPr sz="1000" spc="220" dirty="0" err="1">
                <a:solidFill>
                  <a:srgbClr val="595757"/>
                </a:solidFill>
              </a:rPr>
              <a:t>노</a:t>
            </a:r>
            <a:r>
              <a:rPr sz="1000" spc="-10" dirty="0" err="1">
                <a:solidFill>
                  <a:srgbClr val="595757"/>
                </a:solidFill>
              </a:rPr>
              <a:t>인</a:t>
            </a:r>
            <a:r>
              <a:rPr sz="1000" spc="220" dirty="0" err="1">
                <a:solidFill>
                  <a:srgbClr val="595757"/>
                </a:solidFill>
              </a:rPr>
              <a:t>복</a:t>
            </a:r>
            <a:r>
              <a:rPr sz="1000" spc="-10" dirty="0" err="1">
                <a:solidFill>
                  <a:srgbClr val="595757"/>
                </a:solidFill>
              </a:rPr>
              <a:t>지</a:t>
            </a:r>
            <a:r>
              <a:rPr sz="1000" spc="90" dirty="0" err="1">
                <a:solidFill>
                  <a:srgbClr val="595757"/>
                </a:solidFill>
              </a:rPr>
              <a:t>법</a:t>
            </a:r>
            <a:r>
              <a:rPr sz="1000" spc="-250" dirty="0">
                <a:solidFill>
                  <a:srgbClr val="595757"/>
                </a:solidFill>
              </a:rPr>
              <a:t> </a:t>
            </a:r>
            <a:r>
              <a:rPr sz="1000" spc="90" dirty="0">
                <a:solidFill>
                  <a:srgbClr val="595757"/>
                </a:solidFill>
              </a:rPr>
              <a:t>제</a:t>
            </a:r>
            <a:r>
              <a:rPr sz="1000" spc="-250" dirty="0">
                <a:solidFill>
                  <a:srgbClr val="595757"/>
                </a:solidFill>
              </a:rPr>
              <a:t> </a:t>
            </a:r>
            <a:r>
              <a:rPr sz="1000" spc="65" dirty="0">
                <a:solidFill>
                  <a:srgbClr val="595757"/>
                </a:solidFill>
              </a:rPr>
              <a:t>39</a:t>
            </a:r>
            <a:r>
              <a:rPr sz="1000" spc="220" dirty="0">
                <a:solidFill>
                  <a:srgbClr val="595757"/>
                </a:solidFill>
              </a:rPr>
              <a:t>조</a:t>
            </a:r>
            <a:r>
              <a:rPr sz="1000" spc="-10" dirty="0">
                <a:solidFill>
                  <a:srgbClr val="595757"/>
                </a:solidFill>
              </a:rPr>
              <a:t>의</a:t>
            </a:r>
            <a:r>
              <a:rPr sz="1000" spc="65" dirty="0">
                <a:solidFill>
                  <a:srgbClr val="595757"/>
                </a:solidFill>
              </a:rPr>
              <a:t>6</a:t>
            </a:r>
            <a:r>
              <a:rPr sz="1000" spc="-10" dirty="0">
                <a:solidFill>
                  <a:srgbClr val="595757"/>
                </a:solidFill>
              </a:rPr>
              <a:t>제</a:t>
            </a:r>
            <a:r>
              <a:rPr sz="1000" spc="65" dirty="0">
                <a:solidFill>
                  <a:srgbClr val="595757"/>
                </a:solidFill>
              </a:rPr>
              <a:t>3</a:t>
            </a:r>
            <a:r>
              <a:rPr sz="1000" spc="-10" dirty="0">
                <a:solidFill>
                  <a:srgbClr val="595757"/>
                </a:solidFill>
              </a:rPr>
              <a:t>항</a:t>
            </a:r>
            <a:r>
              <a:rPr sz="1000" spc="170" dirty="0">
                <a:solidFill>
                  <a:srgbClr val="595757"/>
                </a:solidFill>
              </a:rPr>
              <a:t>)</a:t>
            </a:r>
            <a:endParaRPr sz="1000" dirty="0"/>
          </a:p>
        </p:txBody>
      </p:sp>
      <p:sp>
        <p:nvSpPr>
          <p:cNvPr id="54" name="object 54"/>
          <p:cNvSpPr/>
          <p:nvPr/>
        </p:nvSpPr>
        <p:spPr>
          <a:xfrm>
            <a:off x="7956005" y="7073996"/>
            <a:ext cx="1693036" cy="616585"/>
          </a:xfrm>
          <a:custGeom>
            <a:avLst/>
            <a:gdLst/>
            <a:ahLst/>
            <a:cxnLst/>
            <a:rect l="l" t="t" r="r" b="b"/>
            <a:pathLst>
              <a:path w="1479550" h="616584">
                <a:moveTo>
                  <a:pt x="750239" y="0"/>
                </a:moveTo>
                <a:lnTo>
                  <a:pt x="677294" y="2141"/>
                </a:lnTo>
                <a:lnTo>
                  <a:pt x="609840" y="8078"/>
                </a:lnTo>
                <a:lnTo>
                  <a:pt x="547966" y="17080"/>
                </a:lnTo>
                <a:lnTo>
                  <a:pt x="491759" y="28418"/>
                </a:lnTo>
                <a:lnTo>
                  <a:pt x="441307" y="41360"/>
                </a:lnTo>
                <a:lnTo>
                  <a:pt x="396697" y="55178"/>
                </a:lnTo>
                <a:lnTo>
                  <a:pt x="358016" y="69140"/>
                </a:lnTo>
                <a:lnTo>
                  <a:pt x="298792" y="94576"/>
                </a:lnTo>
                <a:lnTo>
                  <a:pt x="259611" y="114535"/>
                </a:lnTo>
                <a:lnTo>
                  <a:pt x="221597" y="136628"/>
                </a:lnTo>
                <a:lnTo>
                  <a:pt x="185005" y="160761"/>
                </a:lnTo>
                <a:lnTo>
                  <a:pt x="150088" y="186842"/>
                </a:lnTo>
                <a:lnTo>
                  <a:pt x="115343" y="216148"/>
                </a:lnTo>
                <a:lnTo>
                  <a:pt x="83053" y="248051"/>
                </a:lnTo>
                <a:lnTo>
                  <a:pt x="54574" y="282909"/>
                </a:lnTo>
                <a:lnTo>
                  <a:pt x="31267" y="321081"/>
                </a:lnTo>
                <a:lnTo>
                  <a:pt x="13309" y="364617"/>
                </a:lnTo>
                <a:lnTo>
                  <a:pt x="1690" y="408403"/>
                </a:lnTo>
                <a:lnTo>
                  <a:pt x="0" y="430085"/>
                </a:lnTo>
                <a:lnTo>
                  <a:pt x="11" y="437578"/>
                </a:lnTo>
                <a:lnTo>
                  <a:pt x="3186" y="480712"/>
                </a:lnTo>
                <a:lnTo>
                  <a:pt x="23318" y="535204"/>
                </a:lnTo>
                <a:lnTo>
                  <a:pt x="78438" y="586310"/>
                </a:lnTo>
                <a:lnTo>
                  <a:pt x="114363" y="602625"/>
                </a:lnTo>
                <a:lnTo>
                  <a:pt x="153544" y="612669"/>
                </a:lnTo>
                <a:lnTo>
                  <a:pt x="194236" y="616357"/>
                </a:lnTo>
                <a:lnTo>
                  <a:pt x="234700" y="613605"/>
                </a:lnTo>
                <a:lnTo>
                  <a:pt x="273193" y="604327"/>
                </a:lnTo>
                <a:lnTo>
                  <a:pt x="307973" y="588438"/>
                </a:lnTo>
                <a:lnTo>
                  <a:pt x="325248" y="575135"/>
                </a:lnTo>
                <a:lnTo>
                  <a:pt x="191099" y="575135"/>
                </a:lnTo>
                <a:lnTo>
                  <a:pt x="150864" y="574095"/>
                </a:lnTo>
                <a:lnTo>
                  <a:pt x="121928" y="567147"/>
                </a:lnTo>
                <a:lnTo>
                  <a:pt x="109105" y="557403"/>
                </a:lnTo>
                <a:lnTo>
                  <a:pt x="116444" y="549608"/>
                </a:lnTo>
                <a:lnTo>
                  <a:pt x="141524" y="544244"/>
                </a:lnTo>
                <a:lnTo>
                  <a:pt x="179484" y="538020"/>
                </a:lnTo>
                <a:lnTo>
                  <a:pt x="225463" y="527646"/>
                </a:lnTo>
                <a:lnTo>
                  <a:pt x="270382" y="512568"/>
                </a:lnTo>
                <a:lnTo>
                  <a:pt x="306666" y="498038"/>
                </a:lnTo>
                <a:lnTo>
                  <a:pt x="331654" y="489426"/>
                </a:lnTo>
                <a:lnTo>
                  <a:pt x="373387" y="489426"/>
                </a:lnTo>
                <a:lnTo>
                  <a:pt x="376241" y="449213"/>
                </a:lnTo>
                <a:lnTo>
                  <a:pt x="373649" y="396059"/>
                </a:lnTo>
                <a:lnTo>
                  <a:pt x="374711" y="343871"/>
                </a:lnTo>
                <a:lnTo>
                  <a:pt x="389293" y="295719"/>
                </a:lnTo>
                <a:lnTo>
                  <a:pt x="449426" y="244477"/>
                </a:lnTo>
                <a:lnTo>
                  <a:pt x="493130" y="228159"/>
                </a:lnTo>
                <a:lnTo>
                  <a:pt x="541867" y="216774"/>
                </a:lnTo>
                <a:lnTo>
                  <a:pt x="592594" y="209370"/>
                </a:lnTo>
                <a:lnTo>
                  <a:pt x="642267" y="204995"/>
                </a:lnTo>
                <a:lnTo>
                  <a:pt x="687842" y="202697"/>
                </a:lnTo>
                <a:lnTo>
                  <a:pt x="726274" y="201523"/>
                </a:lnTo>
                <a:lnTo>
                  <a:pt x="1346803" y="201523"/>
                </a:lnTo>
                <a:lnTo>
                  <a:pt x="1329397" y="186842"/>
                </a:lnTo>
                <a:lnTo>
                  <a:pt x="1294480" y="160761"/>
                </a:lnTo>
                <a:lnTo>
                  <a:pt x="1257887" y="136628"/>
                </a:lnTo>
                <a:lnTo>
                  <a:pt x="1219869" y="114535"/>
                </a:lnTo>
                <a:lnTo>
                  <a:pt x="1180680" y="94576"/>
                </a:lnTo>
                <a:lnTo>
                  <a:pt x="1124979" y="69636"/>
                </a:lnTo>
                <a:lnTo>
                  <a:pt x="1089029" y="55725"/>
                </a:lnTo>
                <a:lnTo>
                  <a:pt x="1047475" y="41867"/>
                </a:lnTo>
                <a:lnTo>
                  <a:pt x="1000162" y="28823"/>
                </a:lnTo>
                <a:lnTo>
                  <a:pt x="946936" y="17354"/>
                </a:lnTo>
                <a:lnTo>
                  <a:pt x="887643" y="8220"/>
                </a:lnTo>
                <a:lnTo>
                  <a:pt x="822129" y="2181"/>
                </a:lnTo>
                <a:lnTo>
                  <a:pt x="750239" y="0"/>
                </a:lnTo>
                <a:close/>
              </a:path>
              <a:path w="1479550" h="616584">
                <a:moveTo>
                  <a:pt x="1346803" y="201523"/>
                </a:moveTo>
                <a:lnTo>
                  <a:pt x="753211" y="201523"/>
                </a:lnTo>
                <a:lnTo>
                  <a:pt x="791643" y="202697"/>
                </a:lnTo>
                <a:lnTo>
                  <a:pt x="837216" y="204995"/>
                </a:lnTo>
                <a:lnTo>
                  <a:pt x="886887" y="209370"/>
                </a:lnTo>
                <a:lnTo>
                  <a:pt x="937612" y="216774"/>
                </a:lnTo>
                <a:lnTo>
                  <a:pt x="986347" y="228159"/>
                </a:lnTo>
                <a:lnTo>
                  <a:pt x="1030049" y="244477"/>
                </a:lnTo>
                <a:lnTo>
                  <a:pt x="1065675" y="266679"/>
                </a:lnTo>
                <a:lnTo>
                  <a:pt x="1104768" y="343871"/>
                </a:lnTo>
                <a:lnTo>
                  <a:pt x="1105646" y="387083"/>
                </a:lnTo>
                <a:lnTo>
                  <a:pt x="1105754" y="397585"/>
                </a:lnTo>
                <a:lnTo>
                  <a:pt x="1103234" y="449213"/>
                </a:lnTo>
                <a:lnTo>
                  <a:pt x="1106855" y="500265"/>
                </a:lnTo>
                <a:lnTo>
                  <a:pt x="1120046" y="536492"/>
                </a:lnTo>
                <a:lnTo>
                  <a:pt x="1171502" y="588438"/>
                </a:lnTo>
                <a:lnTo>
                  <a:pt x="1206283" y="604327"/>
                </a:lnTo>
                <a:lnTo>
                  <a:pt x="1244776" y="613605"/>
                </a:lnTo>
                <a:lnTo>
                  <a:pt x="1285241" y="616357"/>
                </a:lnTo>
                <a:lnTo>
                  <a:pt x="1325935" y="612669"/>
                </a:lnTo>
                <a:lnTo>
                  <a:pt x="1365115" y="602625"/>
                </a:lnTo>
                <a:lnTo>
                  <a:pt x="1401040" y="586310"/>
                </a:lnTo>
                <a:lnTo>
                  <a:pt x="1416400" y="575135"/>
                </a:lnTo>
                <a:lnTo>
                  <a:pt x="1288386" y="575135"/>
                </a:lnTo>
                <a:lnTo>
                  <a:pt x="1241643" y="567147"/>
                </a:lnTo>
                <a:lnTo>
                  <a:pt x="1197488" y="549703"/>
                </a:lnTo>
                <a:lnTo>
                  <a:pt x="1163486" y="527913"/>
                </a:lnTo>
                <a:lnTo>
                  <a:pt x="1142355" y="506981"/>
                </a:lnTo>
                <a:lnTo>
                  <a:pt x="1136789" y="492099"/>
                </a:lnTo>
                <a:lnTo>
                  <a:pt x="1147820" y="489426"/>
                </a:lnTo>
                <a:lnTo>
                  <a:pt x="1474623" y="489426"/>
                </a:lnTo>
                <a:lnTo>
                  <a:pt x="1476294" y="480712"/>
                </a:lnTo>
                <a:lnTo>
                  <a:pt x="1479473" y="437578"/>
                </a:lnTo>
                <a:lnTo>
                  <a:pt x="1479486" y="430085"/>
                </a:lnTo>
                <a:lnTo>
                  <a:pt x="1479002" y="419312"/>
                </a:lnTo>
                <a:lnTo>
                  <a:pt x="1471028" y="379564"/>
                </a:lnTo>
                <a:lnTo>
                  <a:pt x="1457986" y="342563"/>
                </a:lnTo>
                <a:lnTo>
                  <a:pt x="1424906" y="282909"/>
                </a:lnTo>
                <a:lnTo>
                  <a:pt x="1396431" y="248051"/>
                </a:lnTo>
                <a:lnTo>
                  <a:pt x="1364142" y="216148"/>
                </a:lnTo>
                <a:lnTo>
                  <a:pt x="1346803" y="201523"/>
                </a:lnTo>
                <a:close/>
              </a:path>
              <a:path w="1479550" h="616584">
                <a:moveTo>
                  <a:pt x="373387" y="489426"/>
                </a:moveTo>
                <a:lnTo>
                  <a:pt x="331654" y="489426"/>
                </a:lnTo>
                <a:lnTo>
                  <a:pt x="342684" y="492099"/>
                </a:lnTo>
                <a:lnTo>
                  <a:pt x="337120" y="506981"/>
                </a:lnTo>
                <a:lnTo>
                  <a:pt x="315993" y="527913"/>
                </a:lnTo>
                <a:lnTo>
                  <a:pt x="281996" y="549703"/>
                </a:lnTo>
                <a:lnTo>
                  <a:pt x="237820" y="567156"/>
                </a:lnTo>
                <a:lnTo>
                  <a:pt x="191099" y="575135"/>
                </a:lnTo>
                <a:lnTo>
                  <a:pt x="325248" y="575135"/>
                </a:lnTo>
                <a:lnTo>
                  <a:pt x="337298" y="565855"/>
                </a:lnTo>
                <a:lnTo>
                  <a:pt x="359427" y="536492"/>
                </a:lnTo>
                <a:lnTo>
                  <a:pt x="372618" y="500265"/>
                </a:lnTo>
                <a:lnTo>
                  <a:pt x="373387" y="489426"/>
                </a:lnTo>
                <a:close/>
              </a:path>
              <a:path w="1479550" h="616584">
                <a:moveTo>
                  <a:pt x="1474623" y="489426"/>
                </a:moveTo>
                <a:lnTo>
                  <a:pt x="1147820" y="489426"/>
                </a:lnTo>
                <a:lnTo>
                  <a:pt x="1172813" y="498038"/>
                </a:lnTo>
                <a:lnTo>
                  <a:pt x="1209102" y="512568"/>
                </a:lnTo>
                <a:lnTo>
                  <a:pt x="1254023" y="527646"/>
                </a:lnTo>
                <a:lnTo>
                  <a:pt x="1299996" y="538020"/>
                </a:lnTo>
                <a:lnTo>
                  <a:pt x="1337956" y="544244"/>
                </a:lnTo>
                <a:lnTo>
                  <a:pt x="1363035" y="549608"/>
                </a:lnTo>
                <a:lnTo>
                  <a:pt x="1370368" y="557403"/>
                </a:lnTo>
                <a:lnTo>
                  <a:pt x="1357552" y="567147"/>
                </a:lnTo>
                <a:lnTo>
                  <a:pt x="1328620" y="574095"/>
                </a:lnTo>
                <a:lnTo>
                  <a:pt x="1288386" y="575135"/>
                </a:lnTo>
                <a:lnTo>
                  <a:pt x="1416400" y="575135"/>
                </a:lnTo>
                <a:lnTo>
                  <a:pt x="1431969" y="563808"/>
                </a:lnTo>
                <a:lnTo>
                  <a:pt x="1456158" y="535204"/>
                </a:lnTo>
                <a:lnTo>
                  <a:pt x="1471866" y="500583"/>
                </a:lnTo>
                <a:lnTo>
                  <a:pt x="1474372" y="490735"/>
                </a:lnTo>
                <a:lnTo>
                  <a:pt x="1474623" y="489426"/>
                </a:lnTo>
                <a:close/>
              </a:path>
            </a:pathLst>
          </a:custGeom>
          <a:solidFill>
            <a:srgbClr val="ED6D46"/>
          </a:solidFill>
        </p:spPr>
        <p:txBody>
          <a:bodyPr wrap="square" lIns="0" tIns="0" rIns="0" bIns="0"/>
          <a:lstStyle/>
          <a:p>
            <a:pPr>
              <a:defRPr/>
            </a:pPr>
            <a:endParaRPr lang="ko-KR" altLang="en-US"/>
          </a:p>
        </p:txBody>
      </p:sp>
      <p:sp>
        <p:nvSpPr>
          <p:cNvPr id="55" name="object 55"/>
          <p:cNvSpPr txBox="1"/>
          <p:nvPr/>
        </p:nvSpPr>
        <p:spPr>
          <a:xfrm rot="19140000">
            <a:off x="8117717" y="7241209"/>
            <a:ext cx="412862" cy="15388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55"/>
              </a:lnSpc>
              <a:defRPr/>
            </a:pPr>
            <a:r>
              <a:rPr sz="1200" spc="265" dirty="0">
                <a:solidFill>
                  <a:srgbClr val="FFFFFF"/>
                </a:solidFill>
              </a:rPr>
              <a:t>노</a:t>
            </a:r>
            <a:endParaRPr sz="1200" dirty="0"/>
          </a:p>
        </p:txBody>
      </p:sp>
      <p:sp>
        <p:nvSpPr>
          <p:cNvPr id="56" name="object 56"/>
          <p:cNvSpPr txBox="1"/>
          <p:nvPr/>
        </p:nvSpPr>
        <p:spPr>
          <a:xfrm rot="20040000">
            <a:off x="8240894" y="7146278"/>
            <a:ext cx="420420" cy="15388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55"/>
              </a:lnSpc>
              <a:defRPr/>
            </a:pPr>
            <a:r>
              <a:rPr sz="1200" spc="10" dirty="0">
                <a:solidFill>
                  <a:srgbClr val="FFFFFF"/>
                </a:solidFill>
              </a:rPr>
              <a:t>인</a:t>
            </a:r>
            <a:endParaRPr sz="1200" dirty="0"/>
          </a:p>
        </p:txBody>
      </p:sp>
      <p:sp>
        <p:nvSpPr>
          <p:cNvPr id="57" name="object 57"/>
          <p:cNvSpPr txBox="1"/>
          <p:nvPr/>
        </p:nvSpPr>
        <p:spPr>
          <a:xfrm rot="20820000">
            <a:off x="8474786" y="7069020"/>
            <a:ext cx="325253" cy="15388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55"/>
              </a:lnSpc>
              <a:defRPr/>
            </a:pPr>
            <a:r>
              <a:rPr sz="1200" spc="10" dirty="0">
                <a:solidFill>
                  <a:srgbClr val="FFFFFF"/>
                </a:solidFill>
              </a:rPr>
              <a:t>학</a:t>
            </a:r>
            <a:endParaRPr sz="1200" dirty="0"/>
          </a:p>
        </p:txBody>
      </p:sp>
      <p:sp>
        <p:nvSpPr>
          <p:cNvPr id="58" name="object 58"/>
          <p:cNvSpPr txBox="1"/>
          <p:nvPr/>
        </p:nvSpPr>
        <p:spPr>
          <a:xfrm rot="21360000">
            <a:off x="8687798" y="7084023"/>
            <a:ext cx="255726" cy="15388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55"/>
              </a:lnSpc>
              <a:defRPr/>
            </a:pPr>
            <a:r>
              <a:rPr sz="1200" spc="10" dirty="0">
                <a:solidFill>
                  <a:srgbClr val="FFFFFF"/>
                </a:solidFill>
              </a:rPr>
              <a:t>대</a:t>
            </a:r>
            <a:endParaRPr sz="1200" dirty="0"/>
          </a:p>
        </p:txBody>
      </p:sp>
      <p:sp>
        <p:nvSpPr>
          <p:cNvPr id="59" name="object 59"/>
          <p:cNvSpPr txBox="1"/>
          <p:nvPr/>
        </p:nvSpPr>
        <p:spPr>
          <a:xfrm rot="240000">
            <a:off x="8903558" y="7116276"/>
            <a:ext cx="210039" cy="141774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40"/>
              </a:lnSpc>
              <a:defRPr/>
            </a:pPr>
            <a:r>
              <a:rPr sz="1200" spc="10">
                <a:solidFill>
                  <a:srgbClr val="FFFFFF"/>
                </a:solidFill>
              </a:rPr>
              <a:t>신</a:t>
            </a:r>
            <a:endParaRPr sz="1200"/>
          </a:p>
        </p:txBody>
      </p:sp>
      <p:sp>
        <p:nvSpPr>
          <p:cNvPr id="60" name="object 60"/>
          <p:cNvSpPr txBox="1"/>
          <p:nvPr/>
        </p:nvSpPr>
        <p:spPr>
          <a:xfrm rot="840000">
            <a:off x="9033705" y="7138824"/>
            <a:ext cx="209196" cy="13827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45"/>
              </a:lnSpc>
              <a:defRPr/>
            </a:pPr>
            <a:r>
              <a:rPr sz="1200" spc="265">
                <a:solidFill>
                  <a:srgbClr val="FFFFFF"/>
                </a:solidFill>
              </a:rPr>
              <a:t>고</a:t>
            </a:r>
            <a:endParaRPr sz="1200"/>
          </a:p>
        </p:txBody>
      </p:sp>
      <p:sp>
        <p:nvSpPr>
          <p:cNvPr id="61" name="object 61"/>
          <p:cNvSpPr txBox="1"/>
          <p:nvPr/>
        </p:nvSpPr>
        <p:spPr>
          <a:xfrm rot="1740000">
            <a:off x="9160955" y="7192410"/>
            <a:ext cx="209617" cy="14184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45"/>
              </a:lnSpc>
              <a:defRPr/>
            </a:pPr>
            <a:r>
              <a:rPr sz="1200" spc="10">
                <a:solidFill>
                  <a:srgbClr val="FFFFFF"/>
                </a:solidFill>
              </a:rPr>
              <a:t>전</a:t>
            </a:r>
            <a:endParaRPr sz="1200"/>
          </a:p>
        </p:txBody>
      </p:sp>
      <p:sp>
        <p:nvSpPr>
          <p:cNvPr id="62" name="object 62"/>
          <p:cNvSpPr txBox="1"/>
          <p:nvPr/>
        </p:nvSpPr>
        <p:spPr>
          <a:xfrm rot="2880000">
            <a:off x="9270466" y="7283306"/>
            <a:ext cx="208776" cy="15240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1150"/>
              </a:lnSpc>
              <a:defRPr/>
            </a:pPr>
            <a:r>
              <a:rPr sz="1200" spc="10">
                <a:solidFill>
                  <a:srgbClr val="FFFFFF"/>
                </a:solidFill>
              </a:rPr>
              <a:t>화</a:t>
            </a:r>
            <a:endParaRPr sz="1200"/>
          </a:p>
        </p:txBody>
      </p:sp>
      <p:sp>
        <p:nvSpPr>
          <p:cNvPr id="63" name="object 63"/>
          <p:cNvSpPr txBox="1"/>
          <p:nvPr/>
        </p:nvSpPr>
        <p:spPr>
          <a:xfrm>
            <a:off x="8015672" y="7763119"/>
            <a:ext cx="1795077" cy="94897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lang="en-US" sz="3000" b="1" spc="120" dirty="0" smtClean="0">
                <a:solidFill>
                  <a:srgbClr val="ED6D46"/>
                </a:solidFill>
              </a:rPr>
              <a:t> </a:t>
            </a:r>
            <a:r>
              <a:rPr sz="3000" b="1" spc="120" dirty="0" smtClean="0">
                <a:solidFill>
                  <a:srgbClr val="ED6D46"/>
                </a:solidFill>
              </a:rPr>
              <a:t>157</a:t>
            </a:r>
            <a:r>
              <a:rPr sz="3000" b="1" spc="45" dirty="0" smtClean="0">
                <a:solidFill>
                  <a:srgbClr val="ED6D46"/>
                </a:solidFill>
              </a:rPr>
              <a:t>7</a:t>
            </a:r>
            <a:endParaRPr lang="en-US" sz="3000" b="1" spc="45" dirty="0" smtClean="0">
              <a:solidFill>
                <a:srgbClr val="ED6D46"/>
              </a:solidFill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defRPr/>
            </a:pPr>
            <a:r>
              <a:rPr lang="en-US" sz="3000" b="1" spc="335" dirty="0" smtClean="0">
                <a:solidFill>
                  <a:srgbClr val="ED6D46"/>
                </a:solidFill>
              </a:rPr>
              <a:t> </a:t>
            </a:r>
            <a:r>
              <a:rPr sz="3000" b="1" spc="335" dirty="0" smtClean="0">
                <a:solidFill>
                  <a:srgbClr val="ED6D46"/>
                </a:solidFill>
              </a:rPr>
              <a:t>-</a:t>
            </a:r>
            <a:r>
              <a:rPr sz="3000" b="1" dirty="0">
                <a:solidFill>
                  <a:srgbClr val="ED6D46"/>
                </a:solidFill>
              </a:rPr>
              <a:t>1</a:t>
            </a:r>
            <a:r>
              <a:rPr sz="3000" b="1" spc="240" dirty="0">
                <a:solidFill>
                  <a:srgbClr val="ED6D46"/>
                </a:solidFill>
              </a:rPr>
              <a:t>38</a:t>
            </a:r>
            <a:r>
              <a:rPr sz="3000" b="1" dirty="0">
                <a:solidFill>
                  <a:srgbClr val="ED6D46"/>
                </a:solidFill>
              </a:rPr>
              <a:t>9</a:t>
            </a:r>
            <a:endParaRPr sz="3000" b="1" dirty="0"/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xfrm>
            <a:off x="681899" y="0"/>
            <a:ext cx="6157051" cy="698500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defRPr/>
            </a:pPr>
            <a:r>
              <a:rPr sz="4500" b="1" spc="-270" baseline="6000">
                <a:latin typeface="바탕체"/>
                <a:ea typeface="바탕체"/>
                <a:cs typeface="휴먼엑스포"/>
              </a:rPr>
              <a:t>노인학</a:t>
            </a:r>
            <a:r>
              <a:rPr sz="4500" b="1" spc="-82" baseline="6000">
                <a:latin typeface="바탕체"/>
                <a:ea typeface="바탕체"/>
                <a:cs typeface="휴먼엑스포"/>
              </a:rPr>
              <a:t>대</a:t>
            </a:r>
            <a:r>
              <a:rPr sz="4500" b="1" spc="-405" baseline="6000">
                <a:latin typeface="바탕체"/>
                <a:ea typeface="바탕체"/>
                <a:cs typeface="휴먼엑스포"/>
              </a:rPr>
              <a:t> </a:t>
            </a:r>
            <a:r>
              <a:rPr sz="4500" b="1" spc="-170">
                <a:latin typeface="바탕체"/>
                <a:ea typeface="바탕체"/>
              </a:rPr>
              <a:t>예</a:t>
            </a:r>
            <a:r>
              <a:rPr sz="4500" b="1" spc="-730">
                <a:latin typeface="바탕체"/>
                <a:ea typeface="바탕체"/>
              </a:rPr>
              <a:t>방</a:t>
            </a:r>
            <a:r>
              <a:rPr sz="4500" b="1" spc="-730">
                <a:latin typeface="바탕체"/>
              </a:rPr>
              <a:t>・</a:t>
            </a:r>
            <a:r>
              <a:rPr sz="4500" b="1" spc="-170">
                <a:latin typeface="바탕체"/>
                <a:ea typeface="바탕체"/>
              </a:rPr>
              <a:t>대</a:t>
            </a:r>
            <a:r>
              <a:rPr sz="4500" b="1">
                <a:latin typeface="바탕체"/>
                <a:ea typeface="바탕체"/>
              </a:rPr>
              <a:t>처</a:t>
            </a:r>
            <a:endParaRPr sz="4500" b="1">
              <a:latin typeface="바탕체"/>
              <a:ea typeface="바탕체"/>
              <a:cs typeface="휴먼엑스포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"/>
        <a:cs typeface="Times New Roman"/>
        <a:font script="Jpan" typeface="MS PGothic"/>
        <a:font script="Hang" typeface="함초롬돋움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함초롬돋움"/>
        <a:ea typeface=""/>
        <a:cs typeface="Times New Roman"/>
        <a:font script="Jpan" typeface="MS PGothic"/>
        <a:font script="Hang" typeface="함초롬돋움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1227</Words>
  <Application>Microsoft Office PowerPoint</Application>
  <PresentationFormat>사용자 지정</PresentationFormat>
  <Paragraphs>318</Paragraphs>
  <Slides>15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한컴오피스</vt:lpstr>
      <vt:lpstr>                   333</vt:lpstr>
      <vt:lpstr>                   333</vt:lpstr>
      <vt:lpstr>노인인권이란</vt:lpstr>
      <vt:lpstr>노인학대 유형</vt:lpstr>
      <vt:lpstr>PowerPoint 프레젠테이션</vt:lpstr>
      <vt:lpstr>PowerPoint 프레젠테이션</vt:lpstr>
      <vt:lpstr>노인학대 피해실태</vt:lpstr>
      <vt:lpstr>PowerPoint 프레젠테이션</vt:lpstr>
      <vt:lpstr>노인학대 예방・대처</vt:lpstr>
      <vt:lpstr>PowerPoint 프레젠테이션</vt:lpstr>
      <vt:lpstr>우리의 역할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333</dc:title>
  <dc:creator>부모사랑</dc:creator>
  <cp:lastModifiedBy>부모사랑</cp:lastModifiedBy>
  <cp:revision>53</cp:revision>
  <dcterms:created xsi:type="dcterms:W3CDTF">2023-02-17T00:57:39Z</dcterms:created>
  <dcterms:modified xsi:type="dcterms:W3CDTF">2023-03-22T04:53:47Z</dcterms:modified>
  <cp:version>1000.0000.01</cp:version>
</cp:coreProperties>
</file>